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7"/>
  </p:notesMasterIdLst>
  <p:handoutMasterIdLst>
    <p:handoutMasterId r:id="rId8"/>
  </p:handoutMasterIdLst>
  <p:sldIdLst>
    <p:sldId id="256" r:id="rId2"/>
    <p:sldId id="289" r:id="rId3"/>
    <p:sldId id="290" r:id="rId4"/>
    <p:sldId id="291" r:id="rId5"/>
    <p:sldId id="292" r:id="rId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E12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83692" autoAdjust="0"/>
  </p:normalViewPr>
  <p:slideViewPr>
    <p:cSldViewPr>
      <p:cViewPr varScale="1">
        <p:scale>
          <a:sx n="66" d="100"/>
          <a:sy n="66" d="100"/>
        </p:scale>
        <p:origin x="1422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67B35A-4FEF-48B9-8CAD-03297AD51C2B}" type="datetimeFigureOut">
              <a:rPr lang="fr-CA" smtClean="0"/>
              <a:pPr/>
              <a:t>2025-02-11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74DE3E-F426-42E8-A61E-0191B0FCA610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579748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1C5084-9118-4996-8180-65BF355F703C}" type="datetimeFigureOut">
              <a:rPr lang="fr-CA" smtClean="0"/>
              <a:pPr/>
              <a:t>2025-02-11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710D0A-93A3-49B6-A9CB-C767F84FC9B5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214996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riangle isocè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23BF7E47-8E23-4C43-A45C-D029190CA677}" type="datetime1">
              <a:rPr lang="fr-CA" smtClean="0"/>
              <a:pPr/>
              <a:t>2025-02-11</a:t>
            </a:fld>
            <a:endParaRPr lang="fr-CA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fr-CA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265A0-81E4-47AA-A35F-363B37810891}" type="datetime1">
              <a:rPr lang="fr-CA" smtClean="0"/>
              <a:pPr/>
              <a:t>2025-02-11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55C6B-6640-4E16-B860-85FD115A64D8}" type="datetime1">
              <a:rPr lang="fr-CA" smtClean="0"/>
              <a:pPr/>
              <a:t>2025-02-11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4B49EA26-9A55-4EAA-AA13-62866FB14839}" type="datetime1">
              <a:rPr lang="fr-CA" smtClean="0"/>
              <a:pPr/>
              <a:t>2025-02-11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Triangle isocè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00830E93-A556-4DD7-9175-168FF88A6277}" type="datetime1">
              <a:rPr lang="fr-CA" smtClean="0"/>
              <a:pPr/>
              <a:t>2025-02-11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  <p:cxnSp>
        <p:nvCxnSpPr>
          <p:cNvPr id="11" name="Connecteur droit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5839E05-83D7-4B94-9BF8-18CB5B694295}" type="datetime1">
              <a:rPr lang="fr-CA" smtClean="0"/>
              <a:pPr/>
              <a:t>2025-02-11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7D1597B7-E048-4CCF-BB53-85956B1D4BC0}" type="datetime1">
              <a:rPr lang="fr-CA" smtClean="0"/>
              <a:pPr/>
              <a:t>2025-02-11</a:t>
            </a:fld>
            <a:endParaRPr lang="fr-CA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fr-CA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2D6C3-6E59-4DC6-ACBE-5AE330C9DAE1}" type="datetime1">
              <a:rPr lang="fr-CA" smtClean="0"/>
              <a:pPr/>
              <a:t>2025-02-11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27045FE5-89D4-4670-AE4A-0B8F80D65B22}" type="datetime1">
              <a:rPr lang="fr-CA" smtClean="0"/>
              <a:pPr/>
              <a:t>2025-02-11</a:t>
            </a:fld>
            <a:endParaRPr lang="fr-CA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E4A33E90-10E8-493B-8E2E-5AF6A7CA9E22}" type="datetime1">
              <a:rPr lang="fr-CA" smtClean="0"/>
              <a:pPr/>
              <a:t>2025-02-11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1EAA3A02-DF8E-4C38-A142-0AB6EEE0648D}" type="datetime1">
              <a:rPr lang="fr-CA" smtClean="0"/>
              <a:pPr/>
              <a:t>2025-02-11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riangle rectangle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Connecteur droit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fr-FR"/>
              <a:t>Cliquez pour modifier les styles du texte du masque</a:t>
            </a:r>
          </a:p>
          <a:p>
            <a:pPr lvl="1" eaLnBrk="1" latinLnBrk="0" hangingPunct="1"/>
            <a:r>
              <a:rPr kumimoji="0" lang="fr-FR"/>
              <a:t>Deuxième niveau</a:t>
            </a:r>
          </a:p>
          <a:p>
            <a:pPr lvl="2" eaLnBrk="1" latinLnBrk="0" hangingPunct="1"/>
            <a:r>
              <a:rPr kumimoji="0" lang="fr-FR"/>
              <a:t>Troisième niveau</a:t>
            </a:r>
          </a:p>
          <a:p>
            <a:pPr lvl="3" eaLnBrk="1" latinLnBrk="0" hangingPunct="1"/>
            <a:r>
              <a:rPr kumimoji="0" lang="fr-FR"/>
              <a:t>Quatrième niveau</a:t>
            </a:r>
          </a:p>
          <a:p>
            <a:pPr lvl="4" eaLnBrk="1" latinLnBrk="0" hangingPunct="1"/>
            <a:r>
              <a:rPr kumimoji="0" lang="fr-FR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48A2A93D-0D0E-44F1-B2D7-5175B5219207}" type="datetime1">
              <a:rPr lang="fr-CA" smtClean="0"/>
              <a:pPr/>
              <a:t>2025-02-11</a:t>
            </a:fld>
            <a:endParaRPr lang="fr-CA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fr-CA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40544" y="620689"/>
            <a:ext cx="8062912" cy="2088232"/>
          </a:xfrm>
        </p:spPr>
        <p:txBody>
          <a:bodyPr>
            <a:normAutofit/>
          </a:bodyPr>
          <a:lstStyle/>
          <a:p>
            <a:r>
              <a:rPr lang="fr-CA" dirty="0"/>
              <a:t>La pensée économique au XXe siècle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540544" y="3188568"/>
            <a:ext cx="8062912" cy="1752600"/>
          </a:xfrm>
        </p:spPr>
        <p:txBody>
          <a:bodyPr/>
          <a:lstStyle/>
          <a:p>
            <a:r>
              <a:rPr lang="fr-CA"/>
              <a:t>ECO4063</a:t>
            </a:r>
            <a:endParaRPr lang="fr-CA" dirty="0"/>
          </a:p>
          <a:p>
            <a:r>
              <a:rPr lang="fr-CA" dirty="0"/>
              <a:t>Lectures 1</a:t>
            </a:r>
          </a:p>
          <a:p>
            <a:r>
              <a:rPr lang="en-CA" dirty="0"/>
              <a:t>Lectures </a:t>
            </a:r>
            <a:r>
              <a:rPr lang="en-CA" dirty="0" err="1"/>
              <a:t>préliminaires</a:t>
            </a:r>
            <a:endParaRPr lang="fr-CA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«Life </a:t>
            </a:r>
            <a:r>
              <a:rPr lang="fr-CA" dirty="0" err="1"/>
              <a:t>Among</a:t>
            </a:r>
            <a:r>
              <a:rPr lang="fr-CA" dirty="0"/>
              <a:t> the </a:t>
            </a:r>
            <a:r>
              <a:rPr lang="fr-CA" dirty="0" err="1"/>
              <a:t>Econ</a:t>
            </a:r>
            <a:r>
              <a:rPr lang="fr-CA" dirty="0"/>
              <a:t>», Axel </a:t>
            </a:r>
            <a:r>
              <a:rPr lang="fr-CA" dirty="0" err="1"/>
              <a:t>Leijohnufvud</a:t>
            </a:r>
            <a:r>
              <a:rPr lang="fr-CA" dirty="0"/>
              <a:t> (1973)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882808"/>
            <a:ext cx="8435280" cy="4572000"/>
          </a:xfrm>
        </p:spPr>
        <p:txBody>
          <a:bodyPr>
            <a:normAutofit fontScale="70000" lnSpcReduction="20000"/>
          </a:bodyPr>
          <a:lstStyle/>
          <a:p>
            <a:r>
              <a:rPr lang="fr-CA" dirty="0"/>
              <a:t>Culture économique</a:t>
            </a:r>
          </a:p>
          <a:p>
            <a:endParaRPr lang="fr-CA" dirty="0"/>
          </a:p>
          <a:p>
            <a:r>
              <a:rPr lang="fr-CA" dirty="0"/>
              <a:t>Statut/hiérarchie des champs d’étude</a:t>
            </a:r>
          </a:p>
          <a:p>
            <a:endParaRPr lang="fr-CA" dirty="0"/>
          </a:p>
          <a:p>
            <a:r>
              <a:rPr lang="fr-CA" dirty="0"/>
              <a:t>Rôle de la confection des modèles</a:t>
            </a:r>
          </a:p>
          <a:p>
            <a:endParaRPr lang="fr-CA" dirty="0"/>
          </a:p>
          <a:p>
            <a:r>
              <a:rPr lang="fr-CA" dirty="0"/>
              <a:t>Base empirique de la discipline</a:t>
            </a:r>
          </a:p>
          <a:p>
            <a:pPr>
              <a:buNone/>
            </a:pPr>
            <a:endParaRPr lang="fr-CA" dirty="0"/>
          </a:p>
          <a:p>
            <a:r>
              <a:rPr lang="fr-CA" dirty="0"/>
              <a:t>Relations avec les autres disciplines</a:t>
            </a:r>
          </a:p>
          <a:p>
            <a:endParaRPr lang="fr-CA" dirty="0"/>
          </a:p>
          <a:p>
            <a:r>
              <a:rPr lang="fr-CA" dirty="0"/>
              <a:t>Ordre social en mutation</a:t>
            </a:r>
          </a:p>
          <a:p>
            <a:endParaRPr lang="fr-CA" dirty="0"/>
          </a:p>
          <a:p>
            <a:r>
              <a:rPr lang="fr-CA" dirty="0"/>
              <a:t>Acculturation et pérennité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B00F-74D5-45D9-AE7C-1B11EDC2AEF9}" type="slidenum">
              <a:rPr lang="fr-CA" smtClean="0"/>
              <a:pPr/>
              <a:t>2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67494"/>
            <a:ext cx="9144000" cy="1399032"/>
          </a:xfrm>
        </p:spPr>
        <p:txBody>
          <a:bodyPr>
            <a:normAutofit fontScale="90000"/>
          </a:bodyPr>
          <a:lstStyle/>
          <a:p>
            <a:r>
              <a:rPr lang="fr-CA" dirty="0" err="1"/>
              <a:t>After</a:t>
            </a:r>
            <a:r>
              <a:rPr lang="fr-CA" dirty="0"/>
              <a:t> Samuelson, </a:t>
            </a:r>
            <a:r>
              <a:rPr lang="fr-CA" dirty="0" err="1"/>
              <a:t>Who</a:t>
            </a:r>
            <a:r>
              <a:rPr lang="fr-CA" dirty="0"/>
              <a:t> </a:t>
            </a:r>
            <a:r>
              <a:rPr lang="fr-CA" dirty="0" err="1"/>
              <a:t>Needs</a:t>
            </a:r>
            <a:r>
              <a:rPr lang="fr-CA" dirty="0"/>
              <a:t> Adam Smith?, Kenneth E. </a:t>
            </a:r>
            <a:r>
              <a:rPr lang="fr-CA" dirty="0" err="1"/>
              <a:t>Boulding</a:t>
            </a:r>
            <a:r>
              <a:rPr lang="fr-CA" dirty="0"/>
              <a:t> (1971)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772816"/>
            <a:ext cx="8435280" cy="4681992"/>
          </a:xfrm>
        </p:spPr>
        <p:txBody>
          <a:bodyPr>
            <a:normAutofit fontScale="70000" lnSpcReduction="20000"/>
          </a:bodyPr>
          <a:lstStyle/>
          <a:p>
            <a:r>
              <a:rPr lang="fr-CA" sz="3300" dirty="0"/>
              <a:t>Classiques vs modernes : 3 perceptions</a:t>
            </a:r>
          </a:p>
          <a:p>
            <a:pPr lvl="1"/>
            <a:r>
              <a:rPr lang="fr-CA" dirty="0"/>
              <a:t>Supériorité des classiques</a:t>
            </a:r>
          </a:p>
          <a:p>
            <a:pPr lvl="1"/>
            <a:r>
              <a:rPr lang="fr-CA" dirty="0"/>
              <a:t>Cycles</a:t>
            </a:r>
          </a:p>
          <a:p>
            <a:pPr lvl="1"/>
            <a:r>
              <a:rPr lang="fr-CA" dirty="0"/>
              <a:t>Supériorité des modernes</a:t>
            </a:r>
          </a:p>
          <a:p>
            <a:pPr marL="537210" lvl="1" indent="0">
              <a:buNone/>
            </a:pPr>
            <a:r>
              <a:rPr lang="fr-CA" dirty="0"/>
              <a:t> </a:t>
            </a:r>
          </a:p>
          <a:p>
            <a:r>
              <a:rPr lang="fr-CA" sz="3300" dirty="0"/>
              <a:t>OTSOG</a:t>
            </a:r>
          </a:p>
          <a:p>
            <a:endParaRPr lang="fr-CA" dirty="0"/>
          </a:p>
          <a:p>
            <a:r>
              <a:rPr lang="fr-CA" sz="3300" dirty="0"/>
              <a:t>Présent étendu</a:t>
            </a:r>
          </a:p>
          <a:p>
            <a:pPr lvl="1"/>
            <a:r>
              <a:rPr lang="en-CA" sz="2900" dirty="0" err="1"/>
              <a:t>Durée</a:t>
            </a:r>
            <a:r>
              <a:rPr lang="en-CA" sz="2900" dirty="0"/>
              <a:t>?</a:t>
            </a:r>
          </a:p>
          <a:p>
            <a:pPr lvl="2"/>
            <a:r>
              <a:rPr lang="en-CA" sz="2600" dirty="0"/>
              <a:t>Sacralisation</a:t>
            </a:r>
          </a:p>
          <a:p>
            <a:pPr lvl="2"/>
            <a:r>
              <a:rPr lang="en-CA" sz="2600" dirty="0"/>
              <a:t>A-</a:t>
            </a:r>
            <a:r>
              <a:rPr lang="en-CA" sz="2600" dirty="0" err="1"/>
              <a:t>historicisme</a:t>
            </a:r>
            <a:endParaRPr lang="en-CA" sz="2600" dirty="0"/>
          </a:p>
          <a:p>
            <a:pPr lvl="1"/>
            <a:r>
              <a:rPr lang="en-CA" sz="2900" dirty="0" err="1"/>
              <a:t>Juste</a:t>
            </a:r>
            <a:r>
              <a:rPr lang="en-CA" sz="2900" dirty="0"/>
              <a:t> milieu : </a:t>
            </a:r>
            <a:r>
              <a:rPr lang="en-CA" sz="2900" dirty="0" err="1"/>
              <a:t>idées</a:t>
            </a:r>
            <a:r>
              <a:rPr lang="en-CA" sz="2900" dirty="0"/>
              <a:t> </a:t>
            </a:r>
            <a:r>
              <a:rPr lang="en-CA" sz="2900" dirty="0" err="1"/>
              <a:t>fertiles</a:t>
            </a:r>
            <a:r>
              <a:rPr lang="en-CA" sz="2900" dirty="0"/>
              <a:t> (</a:t>
            </a:r>
            <a:r>
              <a:rPr lang="en-CA" sz="2900" dirty="0" err="1"/>
              <a:t>filons</a:t>
            </a:r>
            <a:r>
              <a:rPr lang="en-CA" sz="2900" dirty="0"/>
              <a:t>)</a:t>
            </a:r>
          </a:p>
          <a:p>
            <a:pPr lvl="2"/>
            <a:r>
              <a:rPr lang="en-CA" sz="2600" dirty="0" err="1"/>
              <a:t>Atrophisation</a:t>
            </a:r>
            <a:r>
              <a:rPr lang="en-CA" sz="2600" dirty="0"/>
              <a:t> de </a:t>
            </a:r>
            <a:r>
              <a:rPr lang="en-CA" sz="2600" dirty="0" err="1"/>
              <a:t>l’objet</a:t>
            </a:r>
            <a:endParaRPr lang="fr-CA" sz="2600" dirty="0"/>
          </a:p>
          <a:p>
            <a:endParaRPr lang="fr-CA" dirty="0"/>
          </a:p>
          <a:p>
            <a:r>
              <a:rPr lang="fr-CA" sz="3300" dirty="0"/>
              <a:t>Contact des œuvres «phares »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B00F-74D5-45D9-AE7C-1B11EDC2AEF9}" type="slidenum">
              <a:rPr lang="fr-CA" smtClean="0"/>
              <a:pPr/>
              <a:t>3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67494"/>
            <a:ext cx="9144000" cy="1399032"/>
          </a:xfrm>
        </p:spPr>
        <p:txBody>
          <a:bodyPr>
            <a:normAutofit/>
          </a:bodyPr>
          <a:lstStyle/>
          <a:p>
            <a:r>
              <a:rPr lang="fr-CA" dirty="0"/>
              <a:t>À la FED…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772816"/>
            <a:ext cx="8435280" cy="4681992"/>
          </a:xfrm>
        </p:spPr>
        <p:txBody>
          <a:bodyPr>
            <a:normAutofit lnSpcReduction="10000"/>
          </a:bodyPr>
          <a:lstStyle/>
          <a:p>
            <a:r>
              <a:rPr lang="fr-CA" dirty="0"/>
              <a:t>Paul </a:t>
            </a:r>
            <a:r>
              <a:rPr lang="fr-CA" dirty="0" err="1"/>
              <a:t>Volcker</a:t>
            </a:r>
            <a:r>
              <a:rPr lang="fr-CA" dirty="0"/>
              <a:t> (1979-1987)</a:t>
            </a:r>
          </a:p>
          <a:p>
            <a:r>
              <a:rPr lang="fr-CA" dirty="0"/>
              <a:t>Alan Greenspan (1987-2006)</a:t>
            </a:r>
          </a:p>
          <a:p>
            <a:r>
              <a:rPr lang="fr-CA" dirty="0"/>
              <a:t>Ben </a:t>
            </a:r>
            <a:r>
              <a:rPr lang="fr-CA" dirty="0" err="1"/>
              <a:t>Bernanke</a:t>
            </a:r>
            <a:r>
              <a:rPr lang="fr-CA" dirty="0"/>
              <a:t> (2006-2014)</a:t>
            </a:r>
          </a:p>
          <a:p>
            <a:r>
              <a:rPr lang="fr-CA" dirty="0"/>
              <a:t>Janet Yellen (2014-2018)</a:t>
            </a:r>
          </a:p>
          <a:p>
            <a:r>
              <a:rPr lang="fr-CA" dirty="0" err="1"/>
              <a:t>Jerome</a:t>
            </a:r>
            <a:r>
              <a:rPr lang="fr-CA" dirty="0"/>
              <a:t> Powell (2018-)</a:t>
            </a:r>
          </a:p>
          <a:p>
            <a:endParaRPr lang="fr-CA" dirty="0"/>
          </a:p>
          <a:p>
            <a:r>
              <a:rPr lang="fr-CA" dirty="0"/>
              <a:t>Sur les années Greenspan : </a:t>
            </a:r>
            <a:r>
              <a:rPr lang="fr-CA" i="1" dirty="0"/>
              <a:t>The Age of Turbulence : Adventures in a New World </a:t>
            </a:r>
            <a:r>
              <a:rPr lang="fr-CA" dirty="0"/>
              <a:t>(2007), de Greenspan lui-même!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B00F-74D5-45D9-AE7C-1B11EDC2AEF9}" type="slidenum">
              <a:rPr lang="fr-CA" smtClean="0"/>
              <a:pPr/>
              <a:t>4</a:t>
            </a:fld>
            <a:endParaRPr lang="fr-CA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67494"/>
            <a:ext cx="9144000" cy="1399032"/>
          </a:xfrm>
        </p:spPr>
        <p:txBody>
          <a:bodyPr>
            <a:normAutofit/>
          </a:bodyPr>
          <a:lstStyle/>
          <a:p>
            <a:r>
              <a:rPr lang="fr-CA" dirty="0"/>
              <a:t>À la BC…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772816"/>
            <a:ext cx="8435280" cy="4681992"/>
          </a:xfrm>
        </p:spPr>
        <p:txBody>
          <a:bodyPr>
            <a:normAutofit/>
          </a:bodyPr>
          <a:lstStyle/>
          <a:p>
            <a:r>
              <a:rPr lang="fr-CA" dirty="0"/>
              <a:t>Gerald </a:t>
            </a:r>
            <a:r>
              <a:rPr lang="fr-CA"/>
              <a:t>Bouey (1973-1987)</a:t>
            </a:r>
            <a:endParaRPr lang="fr-CA" dirty="0"/>
          </a:p>
          <a:p>
            <a:r>
              <a:rPr lang="fr-CA" dirty="0"/>
              <a:t>John Crow(1987-1994)</a:t>
            </a:r>
          </a:p>
          <a:p>
            <a:r>
              <a:rPr lang="fr-CA" dirty="0"/>
              <a:t>Gordon </a:t>
            </a:r>
            <a:r>
              <a:rPr lang="fr-CA" dirty="0" err="1"/>
              <a:t>Thiessen</a:t>
            </a:r>
            <a:r>
              <a:rPr lang="fr-CA" dirty="0"/>
              <a:t>(1994-2001)</a:t>
            </a:r>
          </a:p>
          <a:p>
            <a:r>
              <a:rPr lang="fr-CA" dirty="0"/>
              <a:t>David </a:t>
            </a:r>
            <a:r>
              <a:rPr lang="fr-CA" dirty="0" err="1"/>
              <a:t>Dodge</a:t>
            </a:r>
            <a:r>
              <a:rPr lang="fr-CA" dirty="0"/>
              <a:t> (2001-2008)</a:t>
            </a:r>
          </a:p>
          <a:p>
            <a:r>
              <a:rPr lang="fr-CA" dirty="0" err="1"/>
              <a:t>MarK</a:t>
            </a:r>
            <a:r>
              <a:rPr lang="fr-CA" dirty="0"/>
              <a:t> </a:t>
            </a:r>
            <a:r>
              <a:rPr lang="fr-CA" dirty="0" err="1"/>
              <a:t>Carney</a:t>
            </a:r>
            <a:r>
              <a:rPr lang="fr-CA" dirty="0"/>
              <a:t>(2008-2013)</a:t>
            </a:r>
          </a:p>
          <a:p>
            <a:r>
              <a:rPr lang="en-CA" dirty="0"/>
              <a:t>Stephen Poloz (2013-2020)</a:t>
            </a:r>
          </a:p>
          <a:p>
            <a:r>
              <a:rPr lang="en-CA" dirty="0"/>
              <a:t>Tiff Macklem (2020-)</a:t>
            </a:r>
            <a:endParaRPr lang="fr-CA" dirty="0"/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B00F-74D5-45D9-AE7C-1B11EDC2AEF9}" type="slidenum">
              <a:rPr lang="fr-CA" smtClean="0"/>
              <a:pPr/>
              <a:t>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1893489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814</TotalTime>
  <Words>200</Words>
  <Application>Microsoft Office PowerPoint</Application>
  <PresentationFormat>Affichage à l'écran (4:3)</PresentationFormat>
  <Paragraphs>54</Paragraphs>
  <Slides>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10" baseType="lpstr">
      <vt:lpstr>Calibri</vt:lpstr>
      <vt:lpstr>Century Gothic</vt:lpstr>
      <vt:lpstr>Verdana</vt:lpstr>
      <vt:lpstr>Wingdings 2</vt:lpstr>
      <vt:lpstr>Verve</vt:lpstr>
      <vt:lpstr>La pensée économique au XXe siècle</vt:lpstr>
      <vt:lpstr>«Life Among the Econ», Axel Leijohnufvud (1973)</vt:lpstr>
      <vt:lpstr>After Samuelson, Who Needs Adam Smith?, Kenneth E. Boulding (1971)</vt:lpstr>
      <vt:lpstr>À la FED…</vt:lpstr>
      <vt:lpstr>À la BC…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pensée économique et l’idéalisme grec</dc:title>
  <dc:creator>Aurélie</dc:creator>
  <cp:lastModifiedBy>Charest, Yan-Olivier</cp:lastModifiedBy>
  <cp:revision>165</cp:revision>
  <dcterms:created xsi:type="dcterms:W3CDTF">2012-10-09T00:01:45Z</dcterms:created>
  <dcterms:modified xsi:type="dcterms:W3CDTF">2025-02-11T15:41:39Z</dcterms:modified>
</cp:coreProperties>
</file>