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7" r:id="rId3"/>
    <p:sldId id="298" r:id="rId4"/>
    <p:sldId id="296" r:id="rId5"/>
    <p:sldId id="301" r:id="rId6"/>
    <p:sldId id="303" r:id="rId7"/>
    <p:sldId id="305" r:id="rId8"/>
    <p:sldId id="307" r:id="rId9"/>
    <p:sldId id="308" r:id="rId10"/>
    <p:sldId id="309" r:id="rId11"/>
    <p:sldId id="312" r:id="rId12"/>
    <p:sldId id="314" r:id="rId13"/>
    <p:sldId id="315" r:id="rId14"/>
    <p:sldId id="316" r:id="rId15"/>
    <p:sldId id="320" r:id="rId16"/>
    <p:sldId id="321" r:id="rId17"/>
    <p:sldId id="324" r:id="rId18"/>
    <p:sldId id="322" r:id="rId19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03" autoAdjust="0"/>
    <p:restoredTop sz="94660"/>
  </p:normalViewPr>
  <p:slideViewPr>
    <p:cSldViewPr>
      <p:cViewPr varScale="1">
        <p:scale>
          <a:sx n="58" d="100"/>
          <a:sy n="58" d="100"/>
        </p:scale>
        <p:origin x="1512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48BD8-FD36-479F-9538-E80F21FD34EE}" type="datetimeFigureOut">
              <a:rPr lang="fr-CA" smtClean="0"/>
              <a:pPr/>
              <a:t>2020-10-01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C3DA8-A8F0-451F-BC56-48EA9BF858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697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15:08.2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4361 8854 51 0,'-4'1'120'16,"4"-1"26"-16,-3 1 7 0,3-1-5 0,-5 0-8 15,5 0-9-15,0 0-10 0,-5 1-10 16,5-1-9-16,0 0-11 0,0 0-9 16,-6 1-8-16,6-1-9 0,0 0-7 15,0 0-5-15,0 0-7 0,-4 0-4 0,4 0-4 16,0 0-4-16,0 0-2 0,0 0-4 15,0 0-2-15,0 0-5 0,0 0 0 16,0 0-3-16,12-4-2 0,-9 2-3 16,-3 2-1-16,7-1 1 0,-2 0-1 0,0-1 0 15,4 1-1-15,-2 0-4 16,0 0-1-16,2 0 0 0,-1 0 1 0,1 1-1 16,0 1 1-16,-1-1-1 0,2 1 1 0,0 0-2 15,1 0 0-15,-3 0-1 16,6 1-1-16,-3 0-1 0,2 0 1 0,-2-1 0 15,3 2-1-15,-3-3 1 0,-3 1 1 16,2-1 0-16,-1 1-1 0,2-1 2 16,-1-1-1-16,-1 1-1 0,0 0 0 0,1-1 2 15,1 0-1-15,-3 0-1 0,2 0-1 16,0 0 0-16,0 1 0 16,0 0-1-16,-2-1 1 0,1 1-3 0,0 0 1 15,-1-1-1-15,0 2-1 0,0 0 2 16,-3-1 1-16,1 1 1 0,-1-1 1 15,0 1-2-15,0-1 0 0,2 2-1 0,-2-1 0 16,1 0 1-16,-2-1 1 0,0 1 1 16,0-1-1-16,0 0 0 0,0 0 2 15,-1 0-1-15,-3 0-1 0,9-1 0 0,-6 0-1 16,-3 1 0-16,8-1 1 0,-5 1-1 16,1-1 1-16,-4 1-1 0,5 0-1 15,-5 0-2-15,6-1 3 0,-6 1 1 16,4-1 0-16,-4 1-1 0,5 0 0 0,-5 0 0 15,3-1 0-15,-3 1 0 0,4-1 0 16,-4 1 0-16,0 0 2 0,4-2-1 16,-4 2 1-16,2-2-3 0,-2 2-15 15,4-2-10-15,-4 2-8 0,0 0-19 0,4-3-14 16,-4 3-19-16,0 0-24 16,3-2-46-16,-3 2-126 0,3-1 47 0,-3 1 39 15</inkml:trace>
  <inkml:trace contextRef="#ctx0" brushRef="#br0" timeOffset="5345.23">6963 9905 38 0,'0'0'91'16,"0"0"18"-16,0 0 2 0,0 0-4 16,-4 1-9-16,4-1-9 0,0 0-7 15,0 0-8-15,0 0-7 0,0 0-7 0,0 0-5 16,0 0-4-16,0 0-4 16,0 0-5-16,0 0-3 0,0 0-4 0,0 0-3 15,0 0-1-15,0 0 1 0,0 0-1 16,0 0 0-16,0 0 0 0,15-1-1 15,-15 1 0-15,5-1-2 0,-5 1-3 0,5 0-1 16,-5 0-3-16,6-1-1 0,-6 1-2 16,5-1-2-16,-3 0-2 0,-2 1-1 15,7-1-1-15,-7 1-2 0,6-1-1 16,-3 1 0-16,-3 0-1 0,8-1 0 16,-8 1-1-16,6 0-1 0,-1 0 1 15,-2-1 0-15,-3 1-1 0,9-1 0 0,-6 1 1 16,1 0 0-16,-4 0-1 0,9-1 0 15,-5 1 0-15,-1 0 0 0,1-1 1 16,1 1-2-16,0-1 0 0,-2 0-1 0,-3 1 1 16,9 0 0-16,-4-1-1 0,-2 1-1 15,2-1 0-15,-5 1 0 0,9-1 0 16,-6 1 1-16,0-1 1 0,2 0 0 16,-5 1-2-16,9-1 0 0,-5 0-1 0,0 0 1 15,1 1 0-15,0-1-1 0,0 1-1 16,0 0-1-16,-5 0 0 15,8 0 0-15,-4 0 0 0,1 0 0 0,-1 0 0 16,1-1 1-16,-5 1 0 0,8 0 0 16,-4 0 1-16,2 0 0 0,-3-1-1 0,2 1 1 15,-1-1-1-15,1 1 0 0,0-1 2 16,-5 1-2-16,8-1-1 0,-3 1 1 16,-1 0 1-16,0 0-5 0,2 0 3 15,-4 1 0-15,3 0-1 0,-1 0-1 0,1 0 3 16,1 0 0-16,-1 0 0 0,1 0 0 15,0 1-1-15,0 0 1 0,-2 0-1 16,2-1 2-16,1 1-2 0,-2-1 2 0,1-1-2 16,-1 1 0-16,-1-1 0 0,1 0 0 15,3 2 0-15,0-2-3 0,-2 0 3 16,-1 0 0-16,0 0 1 0,2 1-2 16,2-2 0-16,-2 2 1 0,1-2 0 15,0 1-3-15,0 0 5 0,-3 0-2 0,3 0 0 16,-2 0-1-16,-1 0 0 15,1 1 2-15,-1-1 0 0,0 0-2 16,-2 1 1-16,2-1 0 0,-5 0 1 0,9-1 1 16,-4 1 0-16,-2 0-1 0,-3 0 0 15,7-1 2-15,-4 1 0 0,1-1-1 16,-4 1 0-16,7 0-1 0,-7 0-1 0,6 0 0 16,-6 0-2-16,5 0 2 0,-5 0 0 15,6 0 1-15,-6 0-1 0,5 1 2 16,-5-1 0-16,4 0-1 0,-4 0 0 0,5 0-3 15,-5 0 3-15,3 1 0 0,-3-1 0 16,0 0 0-16,6 0-1 0,-6 0-1 16,3 0 3-16,-3 0 0 0,0 0-2 0,5-1 2 15,-5 1-2-15,0 0 1 16,0 0 0-16,5 0 1 0,-5 0 0 16,0 0-2-16,0 0-1 0,5 1 1 0,-5-1-1 15,0 0 1-15,0 0 2 0,5 0-2 16,-5 0 0-16,0 0 0 0,0 0-3 15,0 0 2-15,3 0 0 0,-3 0 2 0,0 0-4 16,0 0-10-16,0 0-13 0,3 1-12 16,-3-1-23-16,0 0-34 0,0 0-65 15,0 0-88-15,0 0 41 0,0 0 35 0</inkml:trace>
  <inkml:trace contextRef="#ctx0" brushRef="#br0" timeOffset="20485.93">5244 9963 65 0,'0'0'109'16,"0"0"15"-16,0 0 0 0,0 0-7 15,0 0-8-15,3-3-8 0,-3 3-8 16,0 0-9-16,0 0-10 0,2-2-7 0,-2 2-6 16,0 0-7-16,0 0-3 0,5-1-6 15,-5 1-4-15,0 0-4 0,6 0-4 16,-6 0-2-16,5 0-4 0,-5 0-2 16,6 0-2-16,-6 0-2 0,6 0-3 15,-3-1 0-15,1 2-4 0,-1-1-3 0,1 0 0 16,1 0-2-16,-2 0 2 0,1 0-1 15,0 1-4-15,2-1-1 0,-2 0 1 16,0 0-1-16,0 0 1 0,2 1 1 0,-2-1-1 16,1 0-1-16,0 0 0 0,0 0-1 15,0-1-1-15,0 1 4 0,-1 0-2 16,4-1 1-16,-2 0 1 0,1 0-2 16,-1 0 0-16,0-1 0 0,-1 2-2 15,2-1 1-15,-1 0-1 0,0 1 0 0,0-1-1 16,1 1 2-16,2 0 0 0,-2 0-2 15,3 0-1-15,-4 0 2 0,4 1-2 16,1 0 2-16,-1 0 2 0,2 3 0 16,3-2 1-16,-4 0 1 0,2 0-1 0,2 1 0 15,-4-1-1-15,2-1 0 0,1 1-1 16,-2-1 1-16,-1 1-1 0,-1-2-1 16,1 1 0-16,-1 0 1 0,-2 0-2 15,2-1-1-15,0 1 0 0,-3 1 0 16,2-1-1-16,-1 0 2 0,0 0 0 0,-2 0 1 15,0 0 1-15,0 0-2 0,-1 0-1 16,0 0 1-16,-1-1 0 0,-1 1 3 16,-3-1-1-16,6 0 0 0,-6 0-9 15,5 0-21-15,-5 0-17 0,4 0-25 0,-4 0-45 16,5 0-154-16,-5 0 44 0,2-2 38 16</inkml:trace>
  <inkml:trace contextRef="#ctx0" brushRef="#br0" timeOffset="29627.14">3889 10557 48 0,'0'4'98'0,"-1"1"18"15,-1 1 4-15,-2 0-6 0,0 0-7 0,1 0-10 16,-2-1-8-16,0-1-8 0,-1 0-9 16,1 0-5-16,-1-2-5 0,0 1-8 15,-2-2-4-15,3-1-5 0,1 0-4 16,-1 0 1-16,5 0-2 0,-8-3 1 15,5 1 0-15,0 0-4 0,-1-3-2 0,2 0 0 16,-2 1-2-16,2-1 0 0,1-1 1 16,1 0 0-16,0-1-3 0,1 0 1 15,0-1-1-15,3 1-4 0,-1 1-4 16,4-4-2-16,-1 3-2 0,4 0-1 16,-3 1-3-16,0 2 0 0,1 1-2 0,-1 0-2 15,1 2 1-15,0 0 0 0,0 1-2 16,0 2-3-16,-1 0-1 0,2 1 0 15,-3 1 0-15,4 3-2 0,-3 1 1 0,-1 0 0 16,-2 0-1-16,0-1 1 0,-1 0 0 16,-2 1 1-16,2-1 0 0,-3 1-1 15,1 0 1-15,-2-1 1 0,1-1 2 16,-6 2 3-16,2-1 2 0,-2 2 3 0,-2-2 4 16,-1-1 1-16,-2-3 2 0,1 1-1 15,-1-3-2-15,1-1 0 0,-1 0-3 16,-1-4-1-16,0 2-2 0,1-2-1 0,0-1-3 15,2-1-2-15,1-2-2 16,2 1-1-16,3-1-1 0,-1 1 1 16,3-1 0-16,1-2 0 0,2 0 1 0,1-3 0 15,3 1 0-15,1 0 0 0,1 1-1 16,1 2-2-16,0 1-44 0,2 4-63 0,-2 1-116 16,-1 2-118-16,1 2 56 0,-3 0 47 15</inkml:trace>
  <inkml:trace contextRef="#ctx0" brushRef="#br0" timeOffset="30489.17">4422 10284 42 0,'0'-9'123'16,"0"1"35"-16,-1 1 11 0,1 0-1 15,-1 1-8-15,1 1-11 0,0 2-13 16,0 3-12-16,0 0-12 0,-1-7-10 15,1 7-10-15,0 0-10 0,0 0-8 0,0 0-6 16,0 0-7-16,1 17-4 0,-1-9-3 16,0 2-5-16,1 6-2 0,-1 3-5 15,0 8-2-15,-1 2-4 0,-2-2 0 16,0 2-2-16,-2 0-2 0,-1 2-1 16,-3 0-2-16,2 2-2 0,-3-2-4 0,3-4-2 15,-2 1-1-15,3-3-2 0,0-1-1 16,1-6-2-16,1-2 0 0,2-4-1 15,-1-2-4-15,2-2 1 0,0-1 0 16,1-2-1-16,1 0 0 0,2-2-1 16,-2-1-1-16,0 0-1 0,-1-2 3 15,5 2-1-15,-1-1 2 0,-1-1 4 16,5-1 3-16,-3 0 1 0,2-1 0 0,3 0 1 16,2 0-1-16,0-1 0 0,3 0-1 15,-2 1 0-15,2 0 0 0,1 0-1 0,0 1-1 16,0 0 0-16,0 0-1 0,1 0-2 15,-1 1 0-15,1-1 0 0,1 0-2 16,-1 0-1-16,1 0 0 0,-2 0-2 0,1 1 0 16,-3 0-2-16,1 0-11 0,1 0-21 15,-1 0-22-15,-2 0-33 0,-3 1-50 16,0-1-63-16,1 0-213 0,-5 1 68 16,0-1 56-16</inkml:trace>
  <inkml:trace contextRef="#ctx0" brushRef="#br0" timeOffset="31380.31">4990 10233 91 0,'1'-5'143'0,"-1"0"23"16,0 1 5-16,0 4 0 0,0-9-8 15,0 4-11-15,0 5-12 0,-1-7-12 0,-2 0-13 16,2 3-11-16,-2 1-11 0,0 0-9 16,3 3-9-16,-5-2-8 0,1 2-6 15,4 0-6-15,-11 2-5 0,5 1-6 16,-1 0-4-16,-6 1-4 0,4 2-4 15,-1 0-2-15,1 2-3 0,-1-2-4 16,2 0-3-16,-2 1-1 0,1 1-1 0,0-2-3 16,1 2-2-16,1 0-1 0,1-1-3 15,-3 1 0-15,3-1-2 0,-1 1 0 16,1 1-1-16,1-2 0 0,0-1-3 0,2 0 1 16,0 1-1-16,-1-1 1 0,3 2-2 15,-2-1 1-15,2 1 1 0,1-1-2 16,0 1-2-16,1 0 0 0,0 0 2 0,1 0 0 15,3 3-1-15,0-1 0 0,1-1 0 16,0 1 0-16,2 0 0 0,1-1 0 16,1 0 1-16,0 0 0 0,1-1 1 15,0-1-1-15,1 0-1 0,1-4 0 16,0 0 1-16,0-3 1 0,2 0 0 0,1-1 0 16,7-5-1-16,0-1 0 0,-1-2 0 15,-1-3 0-15,0 0 0 0,-1-3 3 16,-3-1 2-16,0 2 4 0,-1-1 1 0,-4-3 1 15,-1 1 3-15,-5 1 0 0,-1 2 1 16,-1 1 3-16,-4 0 3 0,0-1 1 16,-1 4 1-16,-4-2-2 0,0-1-3 15,-1 1-2-15,-2 0-2 0,1 2-6 16,-2 0-28-16,1 1-40 0,1 2-40 0,-3 0-34 16,2 2-40-16,2 1-207 0,-1 3 64 15,1-1 52-15</inkml:trace>
  <inkml:trace contextRef="#ctx0" brushRef="#br0" timeOffset="31664.08">4953 10306 33 0,'6'11'125'16,"0"2"37"-16,4 7 11 0,2-2-4 16,0 1-9-16,1 0-11 0,-2-4-15 15,0 0-11-15,-3-3-19 0,1-3-43 0,1-1-71 16,-2 0-221-16,1-4 39 0,-3-4 32 15</inkml:trace>
  <inkml:trace contextRef="#ctx0" brushRef="#br0" timeOffset="32425.33">5291 10747 43 0,'0'0'111'0,"0"0"27"0,0 0 9 16,6-3 1-16,-6 3-5 0,0 0-7 15,7 6-10-15,-3 0-8 0,0-2-9 16,-1 2-10-16,0 0-6 0,0-2-7 0,0 5-7 16,1-1-5-16,-2 5-4 0,2 3-6 15,-3-3-7-15,1 3-4 0,0-1-4 16,-1-1-9-16,-1-1-22 0,0-2-46 15,0-2-84-15,-1-3-199 0,-2-2 52 0,2-2 43 16</inkml:trace>
  <inkml:trace contextRef="#ctx0" brushRef="#br0" timeOffset="34056.37">4997 10423 30 0,'-1'-4'102'0,"1"4"31"0,0 0 12 16,0 0 2-16,-4-4-8 0,4 4-9 15,-1-2-9-15,1 2-8 0,0 0-11 0,0 0-6 16,-4-3-10-16,4 3-10 0,0 0-9 15,0 0-8-15,0 0-6 0,0 0-7 0,0 0-4 16,0 0-2-16,0 0-4 0,0 0-4 16,6 12-4-16,-2-6-3 0,4 2-1 15,0 1-2-15,-2-1-2 0,2 1-2 16,0 0-2-16,-2-1 0 0,0-1-1 16,-1-1-1-16,0-2-1 0,0 0-4 0,-3 0 0 15,3 0-1-15,-1-1 1 0,-3 0-7 16,3 0-13-16,-3-1-27 0,-1-2-12 15,4 4-25-15,-4-4-39 0,1 2-179 16,-1-2 49-16,0 0 41 0</inkml:trace>
  <inkml:trace contextRef="#ctx0" brushRef="#br0" timeOffset="35722.9">5688 10278 68 0,'0'-9'133'0,"1"4"26"15,0-1 5-15,2 1-7 0,-2 1-11 16,-1 0-12-16,0 4-13 0,1-5-10 16,-1 5-10-16,4-3-10 0,-4 3-10 15,1-1-6-15,-1 1-7 0,0 0-7 0,0 0-6 16,4 8-5-16,-3 1-4 0,-1-1-4 15,0 2-5-15,0 6-4 0,0 2-2 16,0-1-4-16,0 2-1 0,0-1-3 0,0 11-3 16,-4-1-1-16,2-1-1 0,-2 1-2 15,-1 0-3-15,2 0 1 0,-4 0 0 16,3-1 0-16,-1-2 1 0,0 0-1 16,1-4 0-16,3-4 0 0,0-5 0 0,-1-1-1 15,1-1-1-15,2-3-2 0,1 0 1 16,-1-2 0-16,0-1-1 0,2 0-1 15,-2-3-1-15,1 1 0 0,2 0 2 0,0-1 0 16,-2 0 3-16,3 0 2 16,-1 0 2-16,-1-1 2 0,2 0 2 15,0 1 1-15,3-2 0 0,0 1-1 0,2-1 0 16,-2 1-2-16,3-1 0 0,0 1-2 16,4 1 0-16,0-1-2 0,2 1-1 15,0 1 0-15,0 0-1 0,10 2 1 0,-1 1-2 16,-3 0 0-16,-2-1-1 0,-3-1 0 15,-3 1-1-15,0-1 0 0,1 0-1 16,-3-1-1-16,1 0-1 0,-2 1-15 0,-1-1-44 16,-1-1-47-16,-3 1-55 0,0-1-254 15,-1-1 68-15,-3-1 57 0</inkml:trace>
  <inkml:trace contextRef="#ctx0" brushRef="#br0" timeOffset="36821.73">6084 10376 41 0,'1'2'91'0,"-1"-2"21"0,0 0 5 15,3 2 2-15,-3-2-2 0,0 0-2 16,0 0-8-16,0 0-8 0,4-6-5 15,-4 6-5-15,1-7-4 0,1 4-1 16,-2-2-2-16,1-1-2 0,-1-2-3 16,1-1-3-16,-1 0-2 0,1-1-4 15,0 0-4-15,-1-6-4 0,2 2-5 0,-2 0-5 16,0 0-4-16,0 3-4 0,0 0-3 16,0 1-3-16,0-1 0 0,0 0 1 15,-2 1-1-15,2 0 1 0,-1 2-1 0,0-1 0 16,0 1-1-16,1 1 0 0,0 1-1 15,0 0-3-15,-1 2-2 0,-1-2-2 16,2 6-5-16,0-7-3 0,0 3-3 0,0 4-1 16,-1-5-2-16,1 5-1 0,0-5 1 15,0 5-2-15,0 0-2 0,1-4-2 16,-1 4 0-16,0 0 0 0,0 0-1 16,3-2-1-16,-3 2 0 0,0 0-1 0,0 0 0 15,0 0-1-15,6 7-1 16,-5-4 0-16,2 1 0 0,-1 2 0 0,2 1 0 15,-1 1 0-15,3 3 0 0,-1 0 1 16,3 0-2-16,-3 0-1 0,1 0-4 16,0 1-5-16,1 1 1 0,1-2-1 0,-1 2-1 15,-1-1 0-15,1 1 2 0,1-1 2 16,-2 0 0-16,0 1 1 0,1 0-1 16,-1-2 4-16,2-1-1 0,-2 0-1 15,-1-2 0-15,0-1 2 0,-2-2 2 0,1-1 1 16,1 0-1-16,-3-1 0 0,1-1 0 15,-1 0 0-15,1-1 1 0,-3-1 0 16,5 1 0-16,-5-1-1 0,6-2 2 0,-4-1 4 16,1 0 5-16,-1-3 6 15,2 0 5-15,-3-2 6 0,3-5 5 0,-2 0 6 16,2-1 2-16,-3-3 2 0,1 0-1 16,1 1-1-16,-3-1-3 0,1 1-3 15,0 1-3-15,-1-1-3 0,2 1-4 0,-2 3-1 16,0 1-5-16,0 1-14 0,-2 1-32 15,2 2-46-15,0 1-38 16,0 1-31-16,2 0-32 0,-2 5-54 0,0-5-174 16,0 5 67-16,1-3 57 0</inkml:trace>
  <inkml:trace contextRef="#ctx0" brushRef="#br0" timeOffset="37124.9">6413 10340 71 0,'0'0'178'0,"0"0"38"15,0 0 7-15,0 4-9 0,0-4-28 16,0 0-45-16,0 0-59 0,0 0-69 0,0 0-234 16,0 0 36-16,0 0 32 0</inkml:trace>
  <inkml:trace contextRef="#ctx0" brushRef="#br0" timeOffset="37864.19">6700 10130 22 0,'-3'-6'124'0,"1"3"42"0,2 3 12 0,-4-4-1 16,3 1-8-16,-3 2-10 0,0-1-11 15,4 2-10-15,-7-2-11 0,3 1-12 16,4 1-12-16,-8 0-9 0,3 0-9 16,-1 1-8-16,-1 0-9 0,-1 0-6 15,1 2-7-15,2 0-6 0,-3 0-5 0,0 5-3 16,1-3-5-16,-2 2-4 0,2 1-3 15,-1 1-2-15,2 0-4 0,1-1-2 16,-1 3-3-16,1 0-1 0,2 0-1 16,-1-1-2-16,0-2-1 0,2 1 0 15,2-1 0-15,-3 1-3 0,3 0-2 0,-1-2-1 16,1 2-1-16,0-1 0 0,0 0 0 16,0 2-2-16,3-3 1 0,-2-1-2 0,1 1 1 15,2 1-1-15,-2-1 1 0,2-1-2 16,1 0-1-16,3 2 1 0,-1-2 1 15,-1-1 0-15,0-1 0 0,1-1 0 16,2 0-1-16,-2-1 2 0,2 0 0 0,-1-1 0 16,0-2 0-16,2 0-1 0,2-2 0 15,-1-1 0-15,1-1 0 0,-1-1 0 16,0 0-1-16,5-8-3 0,-1-1 1 16,-2 0-2-16,0-2 2 0,-1 0-1 0,-5 2-1 15,0 1-2-15,-1 1 7 0,-2-1 5 16,0 1 10-16,-3-2 9 0,0 1 8 15,-1 0 4-15,-1 0 2 0,-1 3-2 16,-1 1-4-16,-1-1-4 0,1 0-2 16,-3 1-3-16,1 2-4 0,0 1-8 15,1 2-24-15,1 0-55 0,-2 0-43 0,0 2-49 16,2 0-55-16,0 0-188 0,-1 3 67 16,0-1 55-16</inkml:trace>
  <inkml:trace contextRef="#ctx0" brushRef="#br0" timeOffset="38163.64">6663 10235 82 0,'5'5'170'15,"0"1"37"-15,1 3 9 0,0 0-3 16,1-1-11-16,1 2-12 0,-1-1-15 0,3 1-15 16,-3-1-14-16,3-1-15 0,-2 0-12 15,1 0-20-15,0-2-33 0,-3 0-44 16,0-2-76-16,1-1-85 0,-1-1-196 0,2 0 56 15,-3-2 46-15</inkml:trace>
  <inkml:trace contextRef="#ctx0" brushRef="#br0" timeOffset="38438.91">6873 10344 30 0,'2'2'148'0,"-2"-2"47"0,0 0 11 16,4 1-6-16,-4-1-14 0,0 0-28 15,1 2-44-15,-1-2-55 0,0 0-82 16,3 2-190-16,-3-2 36 0,0 0 29 0</inkml:trace>
  <inkml:trace contextRef="#ctx0" brushRef="#br0" timeOffset="156126.25">10353 15899 5 0,'-6'-11'108'0,"4"7"47"15,2 4 16-15,0-8 4 0,-1 5-5 0,1 3-8 16,0-7-10-16,0 7-9 0,0-7-13 15,0 7-11-15,-1-5-16 0,1 5-12 16,0 0-11-16,0-5-7 0,0 5-8 0,0 0-4 16,0 0-9-16,0 0-6 0,0 0-3 15,0 0-5-15,-3 16-4 0,3-8-2 16,3-1-1-16,-3 1-2 0,4 1-1 16,-3 0-3-16,4 3 0 0,0-2-1 0,-1-1 4 15,-1-2 7-15,2-1 10 16,0-3 7-16,1-1 6 0,-1-3 2 0,2-2 3 15,5-5 3-15,7-7 4 0,-2-5 6 16,22-21 4-16,15-23-2 0,-17 16-4 16,19-19-5-16,1 1-5 0,-17 23-10 15,20-15-20-15,-17 20-30 0,0 0-62 0,1 2-42 16,0 3-36-16,-12 8-46 0,14-7-62 16,-14 9-200-16,-4 4 74 0,-4 2 62 0</inkml:trace>
  <inkml:trace contextRef="#ctx0" brushRef="#br0" timeOffset="158895.16">15520 17022 30 0,'-3'-4'120'16,"3"4"44"-16,0 0 18 0,-2-3 1 15,2 3-6-15,-1-3-6 0,1 3-9 16,0 0-11-16,-2-5-10 0,2 5-12 0,0 0-10 16,-1-4-10-16,1 4-8 0,0 0-10 15,0-6-6-15,0 6-7 0,1-4-7 16,-1 4-6-16,0 0-6 0,0-6-8 0,0 6-6 15,2-4-6-15,-2 4-3 16,0 0-3-16,0 0-4 0,0-5-4 0,0 5-3 16,0 0-3-16,0 0-2 0,0 0 0 15,0 0-4-15,0 0 0 0,0 0 0 16,0 0-3-16,0 0 0 0,7 8-1 16,-7-6 0-16,3 2-1 0,-2-1-1 0,4 3-3 15,-3 0 1-15,2-2 0 0,-1 3 0 16,2 0 0-16,1 2-1 0,2-1 1 15,-2 1 0-15,0 0 1 0,1 1-2 0,0-1-3 16,-1 0-1-16,0 0 2 16,0 0 2-16,-1-1 0 0,1-1-2 0,-1-2 3 15,0 2 2-15,-2-1-1 0,0-1-3 16,2 0-1-16,-3 0 0 0,2-1 0 16,-3 1 2-16,1-2 0 0,0-1 6 0,-1 1 7 15,2-1 7-15,-3-2 5 0,2 2 3 16,-2-2 5-16,5-1 1 15,-5 1 3-15,7-3 4 0,-1-2 8 0,3-4 4 16,5-8 3-16,4-1 2 0,18-20-2 0,0-1-3 16,7-1-3-16,-3-4-6 15,23-16-6-15,-20 19-7 0,19-16-17 0,-19 20-20 16,5-1-35-16,-5 1-32 0,-2 2-31 16,-10 10-16-16,-6 7-37 0,-5 2-39 15,0 1-57-15,-2 2-220 0,-4 4 78 0,-3 1 66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53:08.6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9857 5569 17 0,'0'0'88'16,"0"0"31"-16,0 0 12 0,0 0 3 16,0 0-6-16,0 0-9 0,0 0-11 0,-4 1-11 15,4-1-8-15,0 0-11 0,0 0-7 16,0 0-7-16,0 0-5 0,0 0-6 16,0 0-2-16,0 0-5 0,8 6-5 15,-5-5-5-15,-1 0 0 0,2 0-1 16,1 0-1-16,0-1-3 0,-1 1 0 0,3-1 1 15,1 0 1-15,1 0 2 0,1 0 0 16,-2 0 0-16,3-1 3 0,-1 0-1 16,5 0-4-16,1 0-2 0,-2 0-2 15,0 0-2-15,1 0-2 0,2 0-3 0,-3 0-3 16,0 0-2-16,1-1 0 0,2 1-2 16,-3-1-2-16,3 1-2 0,-2 0-1 15,1 0-1-15,-1 0-2 0,1 0-1 16,1 1 2-16,0-1-3 0,0 1-1 0,1 0 1 15,-1 0-1-15,0 1 0 0,-1 0-2 16,2-1 1-16,-1 1-2 0,18 0 4 16,-18-1-2-16,1 1 0 0,1-1 1 15,-1 0 2-15,1 1 1 0,10-1 0 16,-6 0 0-16,-1 0-1 0,5 0 1 16,1-1 0-16,-2-1-2 0,2 0 1 15,-1 0-2-15,0-1 0 0,1 0-1 16,-1 0 2-16,1-1-1 0,-2 1 0 0,3 1-1 15,-3 0 0-15,0-1 0 0,1 1-1 16,0 0 0-16,1-1 0 0,-7 2 0 16,1 0-1-16,-5 0-1 0,1 0-2 15,10 1 2-15,-4 0 0 0,-5 0 1 0,1 0 0 16,-2 0-1-16,12 2 1 0,-7-2 0 16,-2 1-1-16,-3 1 0 0,0 0-2 15,0-1 2-15,6 3 0 0,-1-2 0 0,-5-1 0 16,-1 2 0-16,0 0-1 0,-1-1 1 15,0 0 0-15,9 2-2 0,-4-1 2 16,-2-1 0-16,-2 0 0 0,-1 0 0 16,1 0 3-16,1-1-2 0,2 0 1 15,-3 0 0-15,12-1 0 0,-4-1-2 16,1 0 3-16,2-1-3 0,-7 0-3 0,1 1 4 16,3-1-1-16,-2 0-4 0,-4 0 1 15,-2 1-3-15,2-1-4 0,-2 1 4 16,1 0-1-16,8 0-1 0,-3-1 2 0,-2 1-4 15,-5 0 4-15,2 0 1 16,1 1 2-16,-2-1-5 0,0 1 5 16,3 0-3-16,-2 0 0 0,-1 0 3 0,1 0-2 15,1 0 2-15,-1 1-1 0,1-1 2 0,-1 0 2 16,-1 1-3-16,0 0 0 0,2-1 3 16,-2 2-1-16,-1-2-3 0,1 1 5 15,-1 1-1-15,1-2 0 0,-2 1 0 16,2-1 0-16,0 1 1 0,-1-1 0 0,0 0-1 15,0-1-1-15,1 0 1 0,-1 1-2 16,2 0 0-16,-1-1 3 0,0 0-1 16,1 0-3-16,-1 1 2 0,0 0-6 15,0-1-2-15,-1 1 4 0,2-1-4 0,-1 0-9 16,0 1 3-16,0-1-1 0,0 0-1 16,0 0 0-16,-2 1-3 0,1-1 3 15,-2 0-6-15,1 0-6 0,0 1-7 16,-2-1-6-16,2 0-3 0,-4-1-9 15,0 1-10-15,-4 0-16 0,2-1-30 16,-1 1-162-16,0-1 46 0,-2 2 37 0</inkml:trace>
  <inkml:trace contextRef="#ctx0" brushRef="#br0" timeOffset="20843.07">3720 6600 60 0,'0'0'103'0,"0"0"18"0,0 0 1 0,0 0-6 15,0 0-6-15,0 0-8 16,0 0-8-16,0 0-10 0,0 0-8 0,0 0-9 15,5 2-7-15,-5-2-6 0,0 0-6 16,5 0-4-16,-5 0-3 0,0 0-3 16,5 1-4-16,-5-1 0 0,5 0-2 15,-5 0-1-15,5 2-1 0,-5-2 0 0,4 0-3 16,-2 0 0-16,2 1 1 0,-4-1 1 16,6 1 1-16,-4 0 2 0,-2-1 5 15,5 0 3-15,-5 0 0 0,6 1-2 0,-3-1-2 16,-3 0 1-16,6 0-2 0,-1-1-2 15,-5 1 0-15,7-1-3 0,-2 1-3 16,-1 0-3-16,0-1-1 0,2 0 1 16,1 1 1-16,-2-1 2 0,1 0 1 15,0 0-3-15,1 0-1 0,-1 1-2 0,-1-1-3 16,0 0-1-16,0 1-2 0,1-1-1 16,0 1-2-16,2 0-1 0,-3 0 0 15,1-1-2-15,1 2-1 0,2-1-1 0,-2 1-1 16,0-1-1-16,1 1 1 0,0-1-2 15,0 1-1-15,1-1 1 0,0 1-1 16,1 0 0-16,0-1-1 0,-2 1 0 16,3-1 0-16,-1 0 0 0,1 1 1 15,0-1-1-15,0-1 0 0,4 1 0 0,-3 0 0 16,3-1 0-16,1-1-1 0,-3 1 0 16,2-1-1-16,1 0 1 0,1-1 0 15,-3 0-1-15,1 1-1 0,1 0 0 0,0-1-1 16,-1 1 1-16,1-1 0 0,0 1-2 15,1 0 3-15,-1 0-1 0,0 1 0 16,0-1 1-16,0 1-1 0,-3 0 1 16,3 1 0-16,0-1 0 0,0 1-1 0,-3-1-1 15,2-1 1-15,1 2 1 0,0 0-1 16,-3-1 0-16,3 1 0 0,-1-1 0 16,1 0 0-16,-3 1 0 0,1-1 0 15,-3 1 0-15,0 0-2 0,5 0 2 0,-3 0-1 16,1 0 1-16,-2 0 0 0,4 1 0 15,-1-1 0-15,2 1-2 0,-1 1 2 16,0-1 1-16,0 0 0 0,1-1 0 16,2 0 0-16,-1 1 0 0,0-1-1 0,1 0 0 15,0-1 0-15,-2 0 0 0,1 0 0 16,10-1 1-16,-7 0 0 0,-2 1 0 16,-2-1-6-16,-1-1-25 0,-3 1-24 15,1 1-30-15,-2 0-32 0,-3 0-34 0,-3 1-200 16,-1 0 59-16,-2 1 49 0</inkml:trace>
  <inkml:trace contextRef="#ctx0" brushRef="#br0" timeOffset="22319.98">5906 6580 21 0,'-5'3'79'0,"5"-3"23"16,-1 2 10-16,1-2 3 0,0 0-4 15,-4 2-5-15,4-2-9 0,0 0-4 16,0 0-8-16,0 0-6 0,0 0-4 0,0 0-4 15,0 0-1-15,0 0-1 0,0 0-2 16,5 5-2-16,-5-5-3 0,5 1-7 16,-5-1-1-16,5-1-4 0,-5 1-3 15,6 0-3-15,-6 0-3 0,6 0-2 0,-1-1-3 16,-5 1-5-16,7 0-3 0,-3 0 0 16,1-1-3-16,1 1-2 0,-1 0-4 15,-1 0-3-15,0 0 0 0,3 0-4 16,-3 0-1-16,4 0-1 0,0 1 0 0,0-1 0 15,-1 1 0-15,2 0-2 16,-3-1-1-16,2 1-1 0,0 0 2 16,1 0-2-16,-1 0 1 0,0 0-2 0,1 1 0 15,-1-1-1-15,0 0-2 0,2 1 1 16,-2-1 0-16,1 0 1 0,1 1 0 0,-2 0-2 16,1 0 0-16,2 2 1 0,1-1 1 15,-1-1-2-15,1 1-1 0,2 1 1 16,-3-2 0-16,0 0 0 0,1 1 1 15,2 0 0-15,-2 0-1 0,0-1-1 0,0 0-2 16,2 1 0-16,-3-2 2 0,0 1 0 16,1-1 0-16,2 0 0 0,-2 1 0 15,2 0 1-15,-1 0 0 0,3-1-2 0,-3 0 2 16,2 1-2-16,1-2 0 0,0 1-2 16,0-1 2-16,-2 1 1 0,1-1-1 15,1 0-1-15,1 0 1 0,-1 0-1 16,0 0 2-16,0 0-1 0,0 0 1 15,1 0-1-15,-2 0 0 0,2 0 1 16,-1-1-1-16,1 1 0 0,-1 0 1 16,1-1-1-16,-1 1 1 0,1-1 0 0,-1 0 1 15,0 1-1-15,1-1-1 0,-2 0 0 16,1 0 1-16,1 0 0 0,-1 0 0 0,0 0 3 16,0-1 3-16,1 1 1 0,-1 0 1 15,-1-1 1-15,2-1-2 0,-2 1-1 16,3-1-1-16,-4 0 2 0,4 0 4 15,-1 0-1-15,-1 0 2 0,1 0-1 0,-1 0-2 16,0 0 1-16,-2 0 1 0,1 0-2 16,1 1-1-16,-3 0-1 0,1 0-2 15,-4 0-1-15,1 1-1 0,-3 1 0 0,1-1 0 16,1 0-1-16,-3 0-2 0,-1 1 0 16,-1 0 1-16,0 0 0 0,0 1-2 15,-1-1 0-15,-1 1 1 0,1-1-2 16,1 1 2-16,-2-1-2 0,1 1 2 0,0 1 0 15,-1-1-1-15,0 0-4 0,2 0 0 16,-3 0 1-16,-2-1 0 16,6 1 0-16,-3 0 2 0,-3-1-1 0,5 0-7 15,-5 0-10-15,6 1-12 0,-6-1-15 16,4-1-11-16,-4 1-12 0,3-1-23 16,-3 1-31-16,0 0-69 0,0 0-102 0,0 0 49 15,0 0 40-15</inkml:trace>
  <inkml:trace contextRef="#ctx0" brushRef="#br0" timeOffset="52913.44">8631 6761 52 0,'0'0'89'0,"2"3"12"16,-2-3 3-16,0 0-2 15,0 0-4-15,0 0-3 0,0 0-5 16,0 0-4-16,0 0-4 0,0 0-3 0,0 0-3 16,0 0-5-16,0 0-7 0,6-2-5 15,-6 2-5-15,0 0-5 0,0 0-4 16,0 0-5-16,0 0-1 0,0 0-2 15,6 0-2-15,-6 0-3 0,0 0-3 0,0 0-1 16,0 0-1-16,4 0-1 0,-4 0-1 16,0 0-1-16,3 1-2 0,-3-1-1 15,0 0 0-15,3 1-3 0,-3-1 0 16,0 0-2-16,5 0-3 0,-5 0-2 0,0 0 1 16,3 0 0-16,-3 0-2 0,0 0-2 15,5 0-1-15,-5 0-3 0,0 0 0 16,4 1 1-16,-4-1 0 0,5 0 0 0,-5 0 0 15,2 1-2-15,-2-1-2 0,4 1 4 16,-4-1-1-16,5 0 0 0,-5 0-1 16,5 1 0-16,-5-1 1 0,5 0 1 15,-5 0 1-15,6 0 2 0,-4 1 0 0,-2-1-2 16,5 1-2-16,-5-1 1 0,6 1-2 16,-3 0-1-16,0 0-1 0,-3-1 2 15,8 1 1-15,-6 0-1 0,2 0-2 0,-4-1 1 16,7 1-1-16,-3 0 2 0,1 0-1 15,-2 0-1-15,1 0 1 16,1-1 0-16,0 1-1 0,0 0 0 0,-3 0 0 16,6 0 1-16,-2 1 2 0,1-1 3 0,0 0 2 15,1 0 3-15,-1-1 0 16,0 0-1-16,1 0-1 0,-1 1 0 16,2-1-1-16,-2 0 0 0,2 1-1 0,-1-1 1 15,1 1-3-15,1-1 1 0,-3 1-4 16,3 0 2-16,0 0 0 0,-2 0 1 15,2 0 0-15,0 0-2 0,1-1-1 0,-3 1 1 16,2 0-1-16,0 0 0 0,1 0-2 16,0-1 2-16,-1 0 1 0,0 1-2 15,2-1 0-15,-2 0-1 0,1 0 1 0,-2 0-1 16,1 1 0-16,-1-1 0 0,1 1 0 16,1-1 1-16,-2 1-1 0,1-1-1 15,0 0-1-15,-1 1 1 0,2-1 2 16,-3 0 3-16,2 0 1 0,0 0 1 0,1 0 1 15,-1 0 0-15,1 0 0 0,5-1-1 16,-4 1-1-16,-1-1 0 0,4 1-1 16,-3 0 0-16,0 0-2 15,-1-1-1-15,5 2 1 0,-1-1 0 0,0 1-1 16,-1-1 0-16,1 1 0 0,0 0 0 16,-1-1 1-16,0 1-2 0,2 0 0 0,-2 0 1 15,0 0 0-15,2 0-1 0,0 0 0 16,-3 0-1-16,2 0 0 0,1 1 1 0,0-1 0 15,-1 0 0-15,0-1 1 0,3 1 0 16,-3 0-2-16,1-1 2 0,2 1-1 16,-3-1-1-16,4-1 0 0,-3 1 0 15,2 0 2-15,3-1 0 0,-4 0 0 0,12 1-1 16,-6-1 0-16,-3 0 0 0,-1 0 1 16,8-1-3-16,-5 0 1 0,-3 1-4 15,-3 1 2-15,3-1-1 0,-1 1 2 16,0-1 0-16,-2 1 1 0,1 0-2 0,1 1-1 15,-3-1 2-15,2 0-4 0,-3 1 3 16,2 0-1-16,-1 0 3 0,1 0-1 16,-2 0 1-16,1 1 0 0,0-1 1 0,-2 0-3 15,2 1 0-15,1-1 2 16,-1 1-3-16,-2-1 0 0,-1 0 3 0,3 0 0 16,-2 0 0-16,-2 0 0 0,-1-1 1 15,1 1-2-15,-1-1 1 0,1 0 1 16,0 0 0-16,-2 0 0 0,2 1-2 0,0-1-2 15,-1 0 0-15,-1 0-10 0,0 1-5 16,1 0-9-16,-4 0-13 0,3 0-11 16,-2-1-18-16,0 3-21 0,-1-1-20 15,-1 1-28-15,0 0-158 0,0 1 49 0,-1-1 42 16</inkml:trace>
  <inkml:trace contextRef="#ctx0" brushRef="#br0" timeOffset="81723.83">10844 6684 36 0,'0'0'94'0,"5"1"24"0,-5-1 5 16,0 0-1-16,0 0-6 0,0 0-10 0,6-2-8 16,-6 2-9-16,4-2-9 0,-4 2-7 15,2-1-8-15,-2 1-7 0,5-1-4 16,0 0-6-16,-5 1-2 0,5-1-5 15,0 1-3-15,-2-1-3 0,0 0-3 0,2 0 4 16,0 1 2-16,1-3 2 16,0 2 1-16,0 0-1 0,1 0-2 0,-2 0-3 15,4 1-2-15,-3-1-2 0,2 1-1 16,-1 0-3-16,0 0-3 0,1 0-3 16,1 0-2-16,0 0-1 0,1 0-2 0,-1 0 1 15,1 0 2-15,0 0 1 0,2-1 0 16,3 2 1-16,0-2 1 0,2 0 0 15,-1 0 2-15,1 1-2 0,0-1-2 16,2 1-1-16,0 0-1 0,9-1-1 0,-4 1-3 16,-5 0-1-16,1 0 0 0,-1 0-3 15,0 0 0-15,10 1 0 0,-8 0-2 16,7 0 1-16,1 0-1 0,-2 1-1 0,1-1-1 16,-1 0 0-16,0 1-2 0,-3-1 1 15,4 0 0-15,-1-1-1 0,-3 0-1 16,-2 0 0-16,8 0 0 0,-2-2 0 15,0 1-1-15,1-2-1 0,0 1 1 16,-2-1 0-16,0 0-2 0,-1 0 1 0,0 1 1 16,-1-1 0-16,2 1-3 0,-6 0 1 15,-2-1 1-15,7 1 0 0,-4-1-1 16,4 0-1-16,-3 0 1 0,-6 1 1 16,1 0 1-16,10 0-2 0,-8-1 1 0,0 1 1 15,-3 0-2-15,-1 0 0 16,1 0-6-16,0-1 1 0,-1 1 4 0,0-1-5 15,0 0 3-15,0 0-1 0,-3 0 2 16,1-1 0-16,-1-1-2 0,-1 2 1 16,-2 0 0-16,-1 1 3 0,-4 0-1 15,2 0 1-15,-2 0-2 0,0 0 1 0,0 2-8 16,-4-2-10-16,-1 2-7 0,5-1-16 16,-5 1-9-16,0 0-8 0,5 0-8 0,-5 0-10 15,0 0-16-15,2 3-19 0,-2-3-43 16,2 3-117-16,-2-3 45 0,1 5 38 15</inkml:trace>
  <inkml:trace contextRef="#ctx0" brushRef="#br0" timeOffset="102189.21">3783 6828 76 0,'0'0'130'0,"-1"-5"21"0,1 5 6 16,-2-5-5-16,2 5-11 0,-1-4-11 16,1 4-12-16,0 0-11 0,0 0-11 15,0 0-8-15,0 0-8 0,0 0-8 16,0 0-6-16,0 0-6 0,0 0-1 0,0 0-1 16,-3 11-2-16,1-4-1 15,0-1-2-15,2 2-3 0,-4 0-2 0,2 0-5 16,1 3-3-16,-3 1-3 0,1 3-2 15,0-1-4-15,-2 1-3 0,4 1-3 16,-2 1-2-16,-3 6-3 0,2-4 0 16,2-1-2-16,-1-5-3 0,1 3-1 0,1-2 0 15,-2-1-2-15,2-2-2 0,0-1-1 16,1-3-1-16,0 2-2 0,-1-2-1 16,1 0 0-16,-2 0 0 0,4 0-1 0,-1 0 0 15,-1-1 0-15,0-1-1 0,1-2 1 16,-1 2-1-16,0-1-2 0,1 0 0 15,0 0 0-15,1 0 0 0,-1 0 0 0,0 0 0 16,2-1 0-16,0 3 1 0,1-3 0 16,-2 1 0-16,1-2 0 0,1 1 0 15,1 2-1-15,-1-3 1 0,1 1 0 0,1 0 1 16,2-2-1-16,-2 1 2 0,0-2 2 16,2 1 3-16,0-1 4 0,1-1 4 15,0 1 4-15,5-2 2 0,-1-1 1 16,2-2 0-16,-3 1-2 0,9-4 0 15,-4 5-3-15,-2 1-1 0,-2-1-2 0,1 1-2 16,-3 0-1-16,-3 1-2 16,1 0-1-16,0 0-2 0,-2 2-5 0,0-1-15 15,1 1-17-15,-2 1-15 0,0 0-29 16,1 0-32-16,-1 1-33 0,-1 0-49 0,0 0-177 16,-1 0 60-16,1 1 51 0</inkml:trace>
  <inkml:trace contextRef="#ctx0" brushRef="#br0" timeOffset="102640.01">4161 7034 1 0,'0'0'91'0,"-1"-5"36"0,1 5 10 0,-1-5 2 16,1 5-4-16,0 0-4 0,0 0-2 15,0 0-2-15,0 0-4 0,0 0-7 16,0 0-4-16,0 0-5 0,4 17-2 16,-3-6-3-16,-1 5-3 0,0-1-2 0,0 3-3 15,0-1-2-15,0 1-2 0,-1 1-4 16,-1-1-5-16,1 0-7 0,0-1-6 15,1-1-5-15,-3-1-12 0,1-1-25 16,1-4-41-16,1-1-80 0,0-2-61 16,-1-2-234-16,1-2 65 0,0-3 54 0</inkml:trace>
  <inkml:trace contextRef="#ctx0" brushRef="#br0" timeOffset="103097.92">4103 7649 18 0,'0'0'117'0,"0"0"47"0,7-21 17 16,-2 9 5-16,5-13-1 0,1 0-6 15,2-5-7-15,13-22-7 0,1 2-11 16,1-7-11-16,0 5-8 0,3-2-11 16,-1 5-10-16,2-2-10 0,0 5-11 15,2 0-8-15,-3 1-9 0,-7 13-7 0,-4 5-7 16,-1 4-7-16,-1 0-8 0,-2 3-12 16,1 0-18-16,-1 2-25 0,0 2-46 15,-5 6-33-15,-2 2-31 0,-2 4-33 16,-2 1-73-16,-2 1-116 0,0 3 57 0,-3-1 46 15</inkml:trace>
  <inkml:trace contextRef="#ctx0" brushRef="#br0" timeOffset="103469.93">4573 7053 29 0,'0'0'121'15,"0"5"42"-15,0 0 16 0,0-1 4 16,0 4 1-16,0 2-4 0,0 1-3 15,-1 5-3-15,1 2-5 0,0 11-4 0,-1 1-6 16,-1 0-6-16,1 4-6 16,-1 0-7-16,-2 1-7 0,2 0-7 0,-3 1-9 15,0 1-7-15,0-2-9 0,2-2-8 16,1-2-9-16,-3-3-8 0,4-7-9 16,0-5-20-16,2-3-24 0,-1-3-32 0,0-2-68 15,1-4-45-15,1-1-52 0,1-1-54 16,-3-2-221-16,0 0 75 0,0 0 62 15</inkml:trace>
  <inkml:trace contextRef="#ctx0" brushRef="#br0" timeOffset="103766.36">4549 7531 18 0,'7'-12'135'0,"-1"0"54"0,6-6 18 16,3-1 2-16,1-3-5 15,1-1-9-15,16-17-12 0,-10 4-12 0,12-4-14 16,-11 11-14-16,-3 4-16 0,-5 6-25 15,0 0-30-15,1 2-31 0,-1-1-33 16,0 1-63-16,-6 5-40 0,-3 2-50 0,0 2-166 16,-2 1 51-16,-1 2 43 0</inkml:trace>
  <inkml:trace contextRef="#ctx0" brushRef="#br0" timeOffset="104108.48">4623 7358 124 0,'3'16'189'0,"3"6"30"0,1 3 9 16,0 0-2-16,3 1-7 0,0-2-12 15,0 1-13-15,3-3-15 0,1 2-15 16,3-7-15-16,-2 2-13 0,1-3-13 16,0-3-11-16,-1-1-11 0,-2-2-10 15,-1-3-13-15,-1-1-23 0,0-1-32 0,0 0-57 16,0 1-86-16,-2-1-68 0,-1-1-225 15,-2-1 69-15,-1 0 57 0</inkml:trace>
  <inkml:trace contextRef="#ctx0" brushRef="#br0" timeOffset="105311.26">5482 6839 22 0,'5'-3'119'16,"-1"-1"45"-16,-1 0 16 0,0 1 4 15,-1 1-5-15,1 0-10 0,-3 2-11 0,2-2-11 16,-2 2-12-16,0 0-12 16,0 0-12-16,0 0-9 0,0 0-9 0,-6 11-8 15,0-5-6-15,-2 2-5 0,1 1-4 16,-3 1-5-16,-3 8-5 0,-3-3-4 0,-1 3-6 16,-1-2-5-16,1 2-3 0,-1 0-3 15,1-1-3-15,1 1-2 0,1 0-3 16,1-3-4-16,0 3-2 0,2-3-2 15,1-3-3-15,1-1-1 0,3-1 2 0,-2 0 1 16,2-1 2-16,-1 0 0 0,1 0-1 16,3-1 3-16,-2-1 3 0,2-2 2 15,1 0 0-15,-2 0-2 0,1 0-2 0,2-1-2 16,-1 0-2-16,1-1-1 0,1 0-2 16,-2 0-1-16,3-3-2 0,-2 5-1 15,2-3-1-15,0-2-1 0,0 5 0 16,0-5-3-16,1 5 0 0,0-2 0 15,-1-3-2-15,4 4-1 0,-2-2 0 0,1 1-2 16,2 1 0-16,1 1 0 16,-1 0-1-16,1-1 0 0,-1 1 0 0,1 0 0 15,4 1-1-15,1 0 0 0,0 0-1 16,1 0-1-16,0 1 0 0,8 3 0 16,-1-1 0-16,1-1 0 0,0 1 2 0,2 0 1 15,-2-1 1-15,1 1 1 0,1-2 2 16,-1 0 1-16,-1-2 1 0,-4 0 0 15,0-1 0-15,-3 1-1 0,2 0 0 0,0-1-1 16,-2 1-2-16,-1-1-1 0,1-1 0 16,-2 2-1-16,-3-1-14 0,1 0-28 15,-3 0-20-15,0 0-25 0,-1 0-24 0,-1 1-41 16,1-1-46-16,-4 0 63 0,1-1-324 16,1 0 75-16,-2-1 64 0</inkml:trace>
  <inkml:trace contextRef="#ctx0" brushRef="#br0" timeOffset="106458.82">5821 6792 38 0,'0'0'114'0,"-1"-3"31"0,1 3 9 16,-1-5-2-16,1 5-5 16,0 0-7-16,0-5-6 0,0 5-9 0,0 0-10 15,0-5-9-15,0 5-8 0,0 0-6 0,1-5-7 16,-1 5-4-16,2-3-4 16,-2 3-3-16,0 0-3 0,3-5-4 0,-3 5-6 15,0 0-5-15,1-3-4 0,-1 3-4 16,0 0-4-16,3-4-3 0,-3 4-4 15,0 0-3-15,0 0-5 0,0 0-3 16,1-4-3-16,-1 4-4 0,0 0 0 0,0 0-2 16,2-2-3-16,-2 2-1 0,0 0-1 15,0 0 0-15,0 0 0 0,0 0-3 16,0 0 1-16,0 0-2 0,0 0-2 16,0 0 0-16,4 0-1 0,-4 0 0 0,0 0-1 15,0 0-1-15,0 0-1 0,4 4 0 16,-4-4 1-16,2 4-1 0,-2-4 1 15,3 5-1-15,-2-3 0 0,-1-2 1 0,0 6-2 16,1-3 1-16,0 1-1 0,1-1 1 16,-1 1-1-16,-1-1 0 0,0 1 0 15,1-1 0-15,-1-3 2 0,0 9 1 16,1-1 0-16,-1 0 1 0,0 1 1 16,-1 1 2-16,1-1 1 0,-1 1 0 0,1 6 1 15,0-2 1-15,-3 0 1 0,3-1 2 16,0-2-1-16,-1-2 1 0,0 5 0 15,0-2 2-15,1-1 0 0,-2-1 2 0,1 1-1 16,1 3-1-16,-2 1-2 16,2-2-1-16,0 3-2 0,-1-1 0 0,1-3 0 15,-2 3-1-15,1-3 0 0,0-1-1 16,1-2-2-16,0 0-1 0,-1 0 1 16,1-1-1-16,-1 0 0 0,2-2-1 0,-3 1-1 15,1-1 1-15,1-1-1 0,0-1 0 16,-1 0 0-16,1-4 0 0,0 7-1 15,0-4 1-15,0-3 0 0,0 7 1 0,0-7-1 16,0 5 0-16,0-5 1 0,0 3 1 16,0-3 2-16,0 0 0 0,2 3 0 15,-2-3 1-15,0 0-1 0,5 0 0 16,-5 0 0-16,0 0 0 0,8-3 1 16,-7 1-2-16,4 1 1 0,0-1 1 0,1-1 1 15,0 0-1-15,0 0 0 0,1 0 0 16,2 1-1-16,-3-1 0 0,4 1 0 15,2-1 1-15,-1 1 0 0,4 0 1 16,-3 0 0-16,0 1 0 0,-1 1-1 16,0-1 0-16,0 1-1 0,0 0 1 0,-2-1-2 15,3 1-1-15,3-1 1 0,-4 0-3 16,0 0-16-16,-2 1-20 0,0-1-14 16,1 1-26-16,-1-1-41 0,-1 0-50 0,0 0-70 15,-2 1-213-15,-1-2 75 0,-2 1 62 16</inkml:trace>
  <inkml:trace contextRef="#ctx0" brushRef="#br0" timeOffset="107403.67">6184 6939 17 0,'0'-5'108'15,"0"5"40"-15,1-5 13 0,0 2 3 16,2 0-4-16,-2 0-9 0,1 0-10 16,3 0-11-16,-1-1-9 0,0 1-10 15,2 1-11-15,-1 0-8 0,1 0-9 0,-1 1-8 16,0 1-7-16,0-1-5 0,-1 1-9 15,1 1-5-15,4 0-4 0,-3 0-4 16,0 1-5-16,2 0-1 0,0 1-3 0,-2 1-4 16,2-1-2-16,-1 2-2 0,-2-1 1 15,5 3 0-15,-4 1-2 0,1 0 1 16,-1 2 0-16,0 0 1 0,-1 0 0 16,-1 3-1-16,1 0-2 0,-4 1 0 15,2-1-3-15,-3 2 0 0,0 1-1 0,-2-2-1 16,0 2-2-16,-2-1 0 0,-1-3-1 15,0 0-1-15,1-1-1 0,-4-2-1 16,2-2-2-16,2-4-9 0,-2 1-22 16,1-3-16-16,0 0-13 0,2-1-9 0,3 0-3 15,-9-3 2-15,3 1 2 0,1-1 4 16,0 0 2-16,0 0-2 0,1-1 5 16,0 1 2-16,1 0 1 0,1 0 5 15,-2 1 3-15,3-1 2 0,1 3 1 0,-5-4 6 16,5 4 4-16,-2-4-1 0,2 4 1 15,0-5 5-15,0 5 3 0,0-6 1 16,1 3 3-16,0 0 9 0,3-3 5 16,-2 1 4-16,2 0 5 0,0-1 7 0,-1 2 2 15,2 0 3-15,0 2 3 0,-1 0 6 16,1 1 5-16,-2 0 9 0,1 1 4 16,1 1 4-16,1 1 4 0,1 0 3 15,-1 2-1-15,0 0 1 0,0 1-1 16,2 2-4-16,1 1-5 0,-1 0-3 15,1 0-6-15,-1 0-3 0,0 0-9 0,-2 0-21 16,1-1-51-16,-1-2-52 0,0-2-48 16,1 0-228-16,0-1 62 0,-2-1 51 0</inkml:trace>
  <inkml:trace contextRef="#ctx0" brushRef="#br0" timeOffset="107839.03">6853 6786 13 0,'-8'14'88'0,"4"-7"33"0,-3 3 13 16,-1 2 6-16,-4 7 3 0,-1 1 2 15,-3 0 3-15,1 3 3 0,-3 1 1 16,-11 20 1-16,3-11-1 0,-3 11-4 15,4-10-3-15,-4 10-8 0,7-10-9 0,2-5-7 16,4-4-10-16,-14 18-10 0,10-11-8 16,4-8-10-16,3-5-8 0,0-1-7 15,2-1-7-15,3-2-6 0,0-6-5 0,2 0-5 16,1-1-10-16,2-1-25 0,-1-1-57 16,2 0-58-16,-1-2-40 0,1-1-36 15,2 0-241-15,0-3 71 0,0 0 58 16</inkml:trace>
  <inkml:trace contextRef="#ctx0" brushRef="#br0" timeOffset="109490.81">6801 7128 23 0,'0'0'75'0,"0"-5"20"15,0 5 6-15,0 0 1 0,1-4-1 16,-1 4 0-16,0 0-2 0,0 0-3 15,0 0-1-15,0 0 2 0,0 0 5 0,0 0 1 16,0 0 2-16,-1-5-1 0,1 5-2 16,0 0-4-16,0 0-3 0,0 0-2 15,0 0-3-15,0 0-6 0,0 0-4 0,0 0-6 16,0 0-5-16,0-5-7 0,0 5-6 16,0 0-5-16,0 0-4 0,0 0-6 15,0 0-3-15,1-4-5 0,-1 4-3 16,0 0-3-16,0 0-3 0,0 0-4 0,0 0-1 15,0 0-1-15,0 0 0 16,0 0-1-16,-2 18 0 0,1-8 1 16,1 6-1-16,-1 0 3 0,-1 3 4 0,0 10 3 15,2 1 1-15,-3-1 2 0,1 1 4 16,1 0 3-16,-2-1 4 0,0 1 1 16,3-7-1-16,0-3-1 0,1-4-3 0,-1 0-3 15,0-4-4-15,1-2-10 0,-2-2-20 16,2-1-62-16,2-1-50 0,-2-2-43 15,0-2-50-15,-1-2-243 0,0 0 74 0,0 0 63 16</inkml:trace>
  <inkml:trace contextRef="#ctx0" brushRef="#br0" timeOffset="109781.49">6798 7353 75 0,'7'-7'179'0,"2"-2"44"0,8-8 17 15,2-1 2-15,3 0-7 0,19-18-14 16,-9 9-17-16,8-8-18 0,-10 11-17 15,-6 6-18-15,-3 3-20 0,1 1-26 0,-1 2-29 16,-4-1-32-16,0 2-32 0,-1 3-57 16,-5 3-60-16,-3 0-50 0,0 1-210 15,-4 2 60-15,-1 1 52 0</inkml:trace>
  <inkml:trace contextRef="#ctx0" brushRef="#br0" timeOffset="110123.5">6891 7300 119 0,'-1'10'186'15,"2"6"27"-15,2 0 7 0,4 6-3 16,0 0-9-16,3-3-14 0,2-1-15 16,0-2-15-16,4-2-14 0,1-1-14 0,2-2-13 15,-3-3-16-15,0-3-22 0,-3-1-27 16,3 0-29-16,-4 0-29 0,2-1-65 15,-2 0-45-15,-1 0-63 0,-4-1-167 0,0 0 56 16,-1-1 48-16</inkml:trace>
  <inkml:trace contextRef="#ctx0" brushRef="#br0" timeOffset="110795.36">7187 7309 40 0,'3'-8'125'0,"-1"3"41"0,2-3 16 16,1 1 6-16,-2 1-1 0,5-3-5 16,-1 1-11-16,2 0-12 0,-1 1-13 15,1 1-14-15,-1 1-12 0,0 2-12 0,-1 1-11 16,3 0-10-16,-4 2-9 0,4 0-7 16,-3 0-5-16,2 2-8 0,-2 0-6 15,2 1-6-15,2 2-3 0,-3-1-6 16,1 2-3-16,1 1-4 0,-3-1-1 0,2 3-3 15,-2 0-3-15,-1 1-1 0,1 1 0 16,-2 0 0-16,-1 2 1 0,0 2 1 16,-2-1 0-16,0 2-1 0,-2 2-1 0,0-3-2 15,-1 2-1-15,0 1-2 0,-5 6-1 16,0 0-1-16,-3-2-3 0,-1-1 0 16,2-2-2-16,-4-1-2 0,1-5-3 15,0-3-2-15,1-2-1 0,-1-1-1 16,2-2 0-16,2-2-1 0,-1-2-4 0,1-1-14 15,0-2-11-15,1 0-7 0,0-1 0 16,-1 0 0-16,3-2-3 0,0-1-1 16,-1-1 5-16,3 2 1 0,-1-2 2 15,2 1 1-15,0 0 3 0,2 0 5 0,-1-2 1 16,4 2 3-16,-2-1 2 16,4-2 2-16,1-1 3 0,1 1 0 0,3 0-1 15,0 1 8-15,-2 2 8 0,1 3 3 16,1-1 6-16,-3 4 9 0,0 1 8 0,-2 1 4 15,2 2 0-15,0 3-1 0,0 2-2 16,-2 1-1-16,0 2-2 0,0-2-6 16,0 2-17-16,-1 2-40 0,0-2-38 15,0-2-31-15,0 0-36 0,0-1-51 0,-3-2-175 16,2-2 60-16,-2-1 52 0</inkml:trace>
  <inkml:trace contextRef="#ctx0" brushRef="#br0" timeOffset="117536.35">8820 6948 57 0,'-2'-3'121'0,"2"3"27"0,-3-3 12 16,3 3 0-16,-2-2-5 0,2 2-11 0,0 0-10 16,-4-3-9-16,4 3-9 0,0 0-8 15,0 0-8-15,0 0-10 0,0 0-6 16,0 0-7-16,0 0-7 0,0 0-7 0,7 9-4 15,-4-7-6-15,-1 2-5 0,1 0-4 16,2 2-4-16,-2-1-3 0,2 1-1 16,2 3-2-16,-1 0-2 0,0 2-2 0,2 0-2 15,3 6-3-15,0 2-2 16,1 0 0-16,0 2-1 0,-1-1-1 0,0 1-2 16,1 2-1-16,-1-4-1 15,-1-1 1-15,1-1-2 0,0-4-2 0,-4-1-2 16,0-3 1-16,1-2-3 0,-3-1 0 0,0-1 0 15,-2 0 2-15,2 1-2 0,-1-2 3 16,1 0 1-16,-3 0 1 0,2-1 1 16,-2 0 0-16,1-1-1 0,-2 1 2 15,1-1-2-15,1 0-2 0,-3-2 0 16,2 3-2-16,0-1 1 0,-2-2 3 16,2 3 1-16,-2-3-1 0,2 2 1 15,-2-2-2-15,3 3 0 0,-3-3 0 0,0 0 0 16,0 0-1-16,2 1-2 0,-2-1 0 15,0 0-2-15,0 0 0 0,0 0-1 16,0 0-2-16,0 0 1 0,0 0 0 0,0 0 0 16,0 0 0-16,0 0 0 0,0 0 1 15,0 0 2-15,0 0 2 0,2-8 2 16,-2 8 2-16,0-7 2 0,0 3 2 0,0-1 1 16,1-3 0-16,-1-1 1 0,1-2-1 15,1-2-1-15,0-2-2 0,-1-2-1 16,1 2-1-16,1-3-2 0,-1 1-1 15,0 1-1-15,0-1-2 0,1 1-2 16,-1 2 0-16,0 1-1 0,0 1-1 0,-1 4-1 16,0-1 0-16,2 2-1 0,-2 0 0 15,-1 1 1-15,0 0-1 0,1 2 0 16,-1 0 0-16,0 0 0 0,1 0-1 16,-1 4-1-16,0-7-1 0,1 3 0 0,-1 4-1 15,0-7 1-15,0 7 0 0,0-6 0 16,2 3 0-16,-2 3-1 0,0-6 0 15,0 6-1-15,0-4-1 0,0 4 2 0,1-4-1 16,-1 4 0-16,0 0-1 0,0 0 1 16,0 0 1-16,0 0 0 0,0 0 0 15,0 0-1-15,0 0 1 0,5 7-1 16,-4-3 0-16,3 1 1 0,-2 2 0 0,2 0-1 16,-2 2 1-16,2 3 0 0,1 2-1 15,-2 1 1-15,4 7 0 0,-1 2 0 16,0 0 0-16,1 0 1 0,-1-2-1 0,0-4 0 15,-2-2 1-15,0-5 0 16,1 1 0-16,-2-2 0 0,0-3 0 16,0 1 0-16,1-4 0 0,-2 0 1 0,0-1-1 15,0-1 1-15,1-2 0 0,-3 0 2 16,0 0 0-16,7-5 0 0,-3 0 4 16,1-1 4-16,1-5 5 0,0-2 3 0,1-8 4 15,2-2 3-15,1-1 0 0,1-2-1 16,0 0-1-16,1-2-2 0,1 1-2 15,1 0-2-15,-3 2-1 0,2 1-2 0,-2 4-3 16,-3 4-11-16,0 4-44 0,-3 4-41 16,0 1-44-16,-1 3-59 0,1 2-56 15,-4 2-267-15,-1 0 85 0,0 0 70 0</inkml:trace>
  <inkml:trace contextRef="#ctx0" brushRef="#br0" timeOffset="117898.19">9436 7067 49 0,'5'0'145'0,"-5"0"41"0,3 4 14 16,-1 2 4-16,-1 1-1 15,2 3-6-15,-3 7-7 0,5 8-10 16,-4-2-9-16,1 3-10 0,0-4-13 0,-1-4-12 15,-1-1-13-15,0-3-10 0,1-1-17 16,0-3-30-16,-1-2-44 0,2-2-98 16,-1-2-98-16,0-3-216 0,-1-1 65 0,0 0 53 15</inkml:trace>
  <inkml:trace contextRef="#ctx0" brushRef="#br0" timeOffset="118331.02">9804 6897 59 0,'3'-3'127'0,"1"1"30"0,-1 0 12 16,-3 2-1-16,3 0-7 0,-3 0-9 15,0 0-10-15,1 6-8 0,-1-6-8 16,-3 12-7-16,-1 0-6 0,-1 1-3 0,-2 9-1 15,-3 2 0-15,-1 3 0 0,-1 1 2 16,-9 30 3-16,5-16 3 0,4-7 3 16,2-4-2-16,0-1-6 0,2 0-7 0,-2 0-9 15,4-3-9-15,-2-1-8 16,4-4-12-16,-1-2-22 0,1-8-32 0,2 1-63 16,-1-3-69-16,2-1-56 0,0-2-49 15,-2-1-223-15,2 1 74 0,0-1 63 16</inkml:trace>
  <inkml:trace contextRef="#ctx0" brushRef="#br0" timeOffset="118711.59">9875 7085 6 0,'2'-3'124'15,"-2"3"56"-15,0 0 22 16,0 0 5-16,0 0-1 0,5 6-6 0,-2-2-7 15,-2 4-8-15,0 1-8 0,3 5-9 16,-3 2-8-16,2 12-6 0,-2 2-2 0,0-1-4 16,1 2-3-16,0 3-2 0,-1-1-5 15,0-1-10-15,0 0-8 0,2-3-11 16,-2-3-10-16,3-4-10 0,-3-4-18 16,1-6-31-16,0-1-39 0,-1-3-96 0,1-2-70 15,1-2-68-15,-2-2-276 0,-1-2 84 16,0 0 72-16</inkml:trace>
  <inkml:trace contextRef="#ctx0" brushRef="#br0" timeOffset="119107.53">9895 7356 69 0,'0'-9'150'0,"0"2"33"16,1-1 10-16,-1 0-4 0,1 0-8 16,1-1-11-16,1 2-10 0,-2 0-10 15,2-1-10-15,-1 1-10 0,3-4-9 0,0 2-10 16,-2 2-8-16,2 1-7 0,0-1-3 15,3-1-5-15,-2 1-2 0,1 1-1 16,3-1-1-16,1 1 1 0,0 0 0 0,0 1-1 16,0 0-3-16,4 0-4 15,-3 2-4-15,3 1-2 0,-2 1-3 0,-2 1-4 16,0 0-4-16,-1 1-5 0,3 2-5 16,-2-1-4-16,-2 0-4 0,3 1-4 15,-2 0-4-15,0 0-17 0,-3 0-52 0,1 1-77 16,-1-1-69-16,-1-1-66 0,-1 0-260 15,1 0 85-15,0 0 70 0</inkml:trace>
  <inkml:trace contextRef="#ctx0" brushRef="#br0" timeOffset="120271.09">10468 6939 8 0,'0'0'98'0,"-5"1"38"15,5-1 9-15,0 0 2 0,0 0-4 16,0 0-7-16,0 0-4 0,0 0-9 16,0 0-5-16,0 0-6 0,0 0-4 0,0 0-6 15,0 0-5-15,0 0-7 0,0 0-6 16,0 0-6-16,5 5-5 0,-5-5-7 16,3 1-5-16,0 0-5 0,-3-1-5 0,7 2-4 15,1-1-3-15,-2 0-5 0,4 1-5 16,2 2-2-16,0-1-3 0,3 1-2 15,-3 1-3-15,4-1-2 0,0-1-3 16,-1 1-1-16,-1 0-2 0,1 0-2 0,1 0-1 16,0 0-2-16,-3-1 0 0,1 0-1 15,0 0-1-15,-3-1-1 0,-2 0-1 16,0 0-1-16,-3 0-1 0,1-1 0 16,1 1-1-16,-2 0 0 0,-1 0 0 0,-2 0 1 15,1-1 0-15,-2 1 0 0,1 0-1 16,-3-2-1-16,2 5 0 0,-1-3 0 15,-1-2 0-15,0 8 1 0,-1-4-2 16,-1 2 0-16,1 1 2 0,-3 1-1 0,-2 2 2 16,0 1 5-16,0 1 7 0,-7 6 9 15,2 1 7-15,-1 1 5 0,-2-2 5 16,0 1 4-16,0-1 5 0,2 0 5 16,0 0 3-16,-2-1 1 0,1 0-3 15,2 0-3-15,1-5-4 0,3 0-3 0,-2-2-6 16,2 0-4-16,2-3-4 0,1 0-3 15,2-2-2-15,-2 0-8 0,3-1-17 16,-2-1-52-16,3-3-51 0,-1 6-58 0,1-6-60 16,0 0-286-16,0 0 85 0,0 0 69 15</inkml:trace>
  <inkml:trace contextRef="#ctx0" brushRef="#br0" timeOffset="121681.99">11116 6797 94 0,'0'0'145'0,"-3"-6"20"0,2 4 3 16,1 2-5-16,-2-6-7 0,2 6-9 16,-1-6-12-16,-1 3-12 0,2 3-12 0,0 0-12 15,-1-4-10-15,1 4-7 0,0 0-7 16,0 0-7-16,0 0-5 0,3 16-5 15,-2-7-3-15,2 7-6 0,5 9-3 0,-2-1-5 16,2 4-3-16,0-1-2 0,3 1-5 16,-1 0-3-16,0-1-2 0,-1-1 2 15,1-2 3-15,2-2 5 0,-2-1 4 16,2-2 3-16,-2-7 1 0,-1-1 0 0,-2-2-1 16,2-2-2-16,-2-1-2 0,-1-1-4 15,-1-3-1-15,0 1-3 0,0-2-2 16,-4-1-2-16,3 0-2 0,-4 0-1 15,0 0 0-15,5-3-2 0,-5 3-2 16,1-3 0-16,-1 3-1 0,1-5 1 0,-1 5-1 16,-1-7-1-16,1 3 0 0,0 4-1 15,0-8 2-15,-1 4-2 0,-2-3 0 16,2 1 0-16,0 0 0 0,0-1-2 16,-1 0 0-16,0 0-2 0,2-1-2 0,0 0 0 15,0 0 0-15,0-1-3 0,0-1 0 16,0-1-2-16,0-5 0 0,1 2 0 15,2-3-1-15,-1 1-2 0,2-1-1 0,1-8 0 16,-2 5 0-16,1 3 0 0,0 3 0 16,-2 0 0-16,0 0 0 0,1 3 0 15,-2 2 1-15,0 1 0 0,1 0 0 16,-1 1 0-16,-1 1-1 0,1 1 0 16,0 0 1-16,0 1-1 0,-1 4-1 0,2-5-2 15,-1 2 1-15,-1 3 0 0,0-5 0 16,0 5 0-16,2-3 0 0,-2 3-1 15,0 0 1-15,3-3 0 0,-3 3-1 16,0 0 1-16,0 0 0 0,0 0 0 0,0 0 0 16,8 6 0-16,-5-4 0 0,-3 2 0 15,2 2 1-15,1-1 0 16,1 2 0-16,-3 1 0 0,5 3 0 0,-3 1-1 16,1-1 1-16,1 1 0 0,0 2 0 15,0-1-1-15,-2 0 1 0,1 0 1 0,1 1-1 16,0-1 0-16,0 0 0 0,-1 1 0 15,-1-1-1-15,1-1 1 0,1 1 0 16,0-2 0-16,0 0 1 0,1-1-2 0,-3-1 1 16,1-1 0-16,1-2 0 0,-1 0 1 15,-2-1 0-15,2-1 0 0,-1-1 0 16,0-1 0-16,-1-1 0 0,1 0 0 16,-3-1 0-16,0 0 1 0,6-5 0 0,-1 1 0 15,-1-1 2-15,-2-3 4 0,3-3 5 16,0-2 3-16,1-1 3 0,2-7 2 15,0 0 1-15,0-2-1 0,0 1-2 16,0 2-2-16,1 0-2 0,-2 3-1 16,1 2-5-16,-2 3-24 0,-1 1-49 0,-1 1-50 15,0 2-62-15,0 1 49 0,-3 1-389 16,0 2 85-16,1 0 72 0</inkml:trace>
  <inkml:trace contextRef="#ctx0" brushRef="#br0" timeOffset="122287.73">11650 6866 68 0,'0'0'138'0,"5"0"27"15,-5 0 5-15,5-3-3 0,-5 3-7 0,8 0-8 16,-4 0-6-16,2 0-9 0,2 2-8 16,-1 0-9-16,0 0-9 0,3 0-9 15,-3 1-6-15,2 1-5 0,2 1-5 16,0 0-4-16,-1 1-5 0,1 0-5 0,-2 1-4 15,-1 1-4-15,2 0-5 16,-2-1-3-16,0 2-4 0,-2 0-4 0,0 1-4 16,0 0-3-16,-2-2-4 0,-2 1-3 0,1 0-4 15,-3 1-1-15,0 0-3 16,-3 3 0-16,1 1-2 0,-3-1-2 0,-1 0-1 16,0-2-1-16,-3 0-2 0,2-1 0 15,-3-1-3-15,3-2 0 0,-1-2-2 16,1-2-3-16,2 0-3 0,-1-3-4 0,1 0-5 15,-1 0-8-15,6 0-6 0,-8-3-2 16,5 1-1-16,-2-2-1 0,1 2 4 16,2-2 1-16,-2 0 3 0,3 1-3 15,-1-1 5-15,2 4 1 0,0-8-3 16,0 3 3-16,1 1 2 0,0-2 2 0,3 0 6 16,-1 1 2-16,1 0 4 15,1 0 4-15,1 2 4 0,-1 0 2 0,1 2 2 16,-1 1 4-16,1 0 3 0,0 3 3 15,0 0 1-15,-1 2 0 0,1 0-1 0,3 2-2 16,-1 1-1-16,0 0-3 0,-2 0-12 16,4-1-50-16,-3-2-74 0,0-1-65 15,0-3 39-15,0-1-317 0,1-2 76 0,5-3 64 16</inkml:trace>
  <inkml:trace contextRef="#ctx0" brushRef="#br0" timeOffset="122591.92">12281 6773 38 0,'-5'6'149'0,"-1"4"54"0,-6 4 24 15,-2 4 9-15,-1 1 2 0,1 2-1 16,-2 4-4-16,-15 22-6 0,3-1-8 0,-1 1-10 16,3 1-13-16,-2 1-13 0,7-11-16 15,-1 12-15-15,3-14-12 0,4-8-14 16,2-3-13-16,2-2-12 0,0 0-22 16,3-3-31-16,0-3-41 0,3-7-82 0,2 0-60 15,2-3-65-15,1-3 57 0,0-2-354 16,0-2 84-16,0 0 68 0</inkml:trace>
  <inkml:trace contextRef="#ctx0" brushRef="#br0" timeOffset="123054.17">12163 7117 15 0,'3'-5'142'0,"2"-1"54"0,-4 1 20 16,1 0 0-16,0 1-12 0,-1 0-15 15,-1 4-15-15,2-4-12 0,1 2-11 0,-3 2-12 16,0 0-11-16,0 0-10 0,6 6-9 16,-4 0-6-16,2 1-4 0,-3 1-4 15,1 4-3-15,0 4-1 0,0 0-1 16,2 11 0-16,-4 2-1 0,1-2-3 0,-1 1-3 15,-1 1-4-15,1 0-2 16,-3-1-5-16,1 0-6 0,1-3-5 0,-2-3-6 16,1-4-4-16,2-3-15 0,0-2-31 15,-1-3-80-15,1-2-56 0,0 0-71 16,-2-3 69-16,2 0-374 0,0-2 84 0,0-3 71 16</inkml:trace>
  <inkml:trace contextRef="#ctx0" brushRef="#br0" timeOffset="123347.41">12195 7351 85 0,'4'-8'163'15,"-1"-5"32"-15,2 0 11 0,0-1 2 0,8-5-7 16,-4-2-5-16,5 1-10 0,-1 0-12 16,2 2-14-16,2 0-15 0,-1 2-14 15,0 4-13-15,-4 4-11 0,1 1-11 0,-4 2-10 16,0 2-10-16,-1 2-12 16,-2 1-16-16,1 0-14 0,-3 1-19 0,3 1-29 15,-2-1-54-15,1 2-46 0,-1-1-57 16,-2 0-218-16,1-2 66 0,0 0 53 15</inkml:trace>
  <inkml:trace contextRef="#ctx0" brushRef="#br0" timeOffset="124576.65">12457 7256 59 0,'4'-6'127'0,"1"0"26"0,0 0 8 15,0 0-4-15,-2 0-12 0,2 1-10 16,0 1-12-16,0 0-12 0,0 3-10 16,0-1-10-16,1-1-8 0,-1 3-7 0,-3-1-2 15,2 1-4-15,0 1-2 0,1 0-3 16,1 2-2-16,-1-1-3 0,1 2-6 16,-1 1-3-16,-1 0-3 0,1 1-3 15,3 4-3-15,-3 1-4 0,-2-1-1 0,0 3-2 16,1 1-5-16,-2 0 1 15,-1 2-1-15,-1 0 0 0,-2-1 1 0,-1 11 2 16,-2-7 0-16,-1 2 1 0,-2-1-1 16,-1-5-1-16,0-2-2 0,1-3-2 15,1-2-3-15,-3-2-7 0,4-2-12 16,-3-2-33-16,3-2-24 0,0-2-13 16,-2 0 5-16,4-2 4 0,-1 0 3 0,0-1 2 15,1-2 9-15,2 0-2 0,-1 0 7 16,2 0 0-16,0 1 5 0,2 0 6 0,-1 2 3 15,1-1 6-15,3 0 6 0,-2 0 5 16,2 2 5-16,0 1 0 0,-1 0 0 16,1 1 0-16,-4 1 1 0,10 0-2 15,-7 1 0-15,5 0 2 0,-1 1 0 16,-1-1-1-16,2 0-7 0,-2-1-11 0,0 1-19 16,1 0-29-16,-1 0-41 0,0-1-200 15,-2 0 51-15,1-1 43 0</inkml:trace>
  <inkml:trace contextRef="#ctx0" brushRef="#br0" timeOffset="126143.38">12493 6315 32 0,'0'0'90'16,"-3"-4"24"-16,3 4 13 0,0 0 6 15,0 0-1-15,0 0-2 0,-2-3-4 0,2 3-5 16,0 0-7-16,0 0-6 0,0 0-9 16,0 0-8-16,0 0-7 0,5 12-6 15,0-8-5-15,-2 0-5 0,1 1-5 16,1 1-7-16,2 3-3 0,1 1-4 0,0 0-4 15,1 0-3-15,-2 0-5 0,2 1-3 16,3 7-3-16,-3-4-2 0,-3 0-1 16,5 5 1-16,-4-3-2 0,-1 0 0 0,-2-2-1 15,3 11-2-15,-2-1-2 0,0-1 1 16,-1-1 3-16,-3-4 3 0,0 0 6 16,0-1 5-16,-1 0 5 0,1 0 1 15,-2 2 0-15,1-2-3 0,0 0-4 0,-1 1-4 16,0-2-2-16,1 0-3 0,-1 0-6 15,-2-1-12-15,2-2-28 0,-2 1-43 16,1-4-36-16,1 2-36 0,0-5-61 0,-2-3-201 16,2-1 66-16,0-1 54 15</inkml:trace>
  <inkml:trace contextRef="#ctx0" brushRef="#br0" timeOffset="126751.53">12421 6412 3 0,'-7'-7'124'0,"4"0"49"16,-2 0 16-16,1 0-1 0,-1-3-7 16,3 3-10-16,-1-2-12 0,1 2-12 15,1-2-12-15,-1 3-12 0,1-1-11 16,0 2-12-16,1 1-11 0,0-1-8 16,0 5-9-16,0-8-8 0,0 4-7 0,0 4-3 15,2-6-8-15,0 3-4 0,-1 0-4 16,-1 3-4-16,4-6-3 0,-2 1-3 15,3 2-2-15,0-1-4 0,0-1-2 0,1 0-3 16,0 0-3-16,1 0-1 0,1 1-1 16,3-1-2-16,-4 2-2 0,3 0-1 15,-2 2-1-15,1 0-1 0,1 1-1 16,1 1-1-16,1 1-2 0,0 0-2 16,2 1-10-16,-1 0-3 0,1 1 1 0,-3 1-5 15,1-1 1-15,-1 2-4 0,0-1 3 16,0 1 5-16,-1 0-2 0,-1 1 5 15,-1 1-2-15,-1-1 3 0,1 1-1 0,-2-1 0 16,-1-2 2-16,-3 0 5 0,2 1-1 16,-4-1-1-16,1 1-2 0,-1 0 3 15,-1 1 1-15,0 0-2 0,-4-1 5 16,-1 4-1-16,-3 0 1 0,1-1 5 16,-3 0 5-16,1 0 3 0,-1-3 2 0,0 2 2 15,1-2-1-15,-1-1 1 0,1-1-2 16,3-2-5-16,-2 0-14 0,3-1-43 15,-1 0-42-15,0-1-44 0,3-1-68 16,4 1-137-16,-9 0 57 0,5-1 47 0</inkml:trace>
  <inkml:trace contextRef="#ctx0" brushRef="#br0" timeOffset="127221.53">12545 6733 74 0,'0'0'137'0,"0"0"27"0,0 0 4 15,16 4-6-15,-7-2-9 0,3 0-13 0,2 1-11 16,2-2-13-16,-1 2-10 0,2 0-10 16,0 0-18-16,0 0-24 0,0 0-27 15,-4 0-33-15,3 2-63 0,-2-1-65 16,-2 1-99-16,-1 1 39 0,-2 0 32 15</inkml:trace>
  <inkml:trace contextRef="#ctx0" brushRef="#br0" timeOffset="127621.46">12531 6790 84 0,'-1'3'125'15,"1"-3"16"-15,-3 6 1 0,3-2-6 0,0 1-8 16,3 3-11-16,-1-1-12 0,2 1-7 15,1 2-10-15,-1 1-9 0,4-1-3 16,-2 1-3-16,1-1-2 0,1 1-2 0,-1-1-3 16,3 0-5-16,-2 0-1 0,2-2-5 15,0 1-5-15,1-1-3 0,-1-2-5 16,1-1-3-16,1-1-1 0,-2-3-1 16,1-2-3-16,2-2-3 0,0-3-1 0,4-5-3 15,1-3-1-15,-2 1-3 0,-1-1-3 16,-4 1-5-16,-1 3-13 0,-3 1-38 15,-2 1-38-15,1 2-55 0,-2 2-204 16,-3-1 55-16,1 1 46 0</inkml:trace>
  <inkml:trace contextRef="#ctx0" brushRef="#br0" timeOffset="128688.05">7469 6400 36 0,'0'-6'128'0,"0"6"40"0,0-4 12 16,0 4-1-16,2-5-5 0,0 2-10 15,-2 3-10-15,2-4-13 0,0 2-11 0,-2 2-13 16,5-2-11-16,-2 1-10 0,-3 1-10 16,5 1-8-16,0 0-7 0,1 2-8 15,-1 1-6-15,1 0-6 0,5 4-4 16,-3 0-6-16,0 1-3 0,-1 0-4 0,1 2-2 16,-1 1-4-16,5 6-2 0,-3-3-4 15,-3 0 0-15,5 4-3 0,-3 3-1 16,-1 1-1-16,-4-4 1 0,1 7 2 0,0 0 2 15,-3 1 2-15,-1 1 3 16,-1 1 3-16,-4-1 3 0,1-2 0 16,0 0-2-16,2-5-3 0,-4 2-2 0,2-7-1 15,0-3-2-15,2-1-11 0,-1-4-33 16,0-1-54-16,0-1-48 0,1-2-46 16,1-1-246-16,-2-1 69 0,1 0 58 0</inkml:trace>
  <inkml:trace contextRef="#ctx0" brushRef="#br0" timeOffset="129104.33">7471 6732 67 0,'3'-2'130'0,"-1"1"29"0,-2 1 11 16,9-2 0-16,-5 2-7 0,3 2-10 15,3 0-12-15,1 1-13 0,2 1-10 16,1 1-12-16,-2 0-10 0,9 6-9 16,-3-1-8-16,2 0-11 0,-1 0-22 0,-3-2-26 15,-1-1-35-15,-5-1-49 0,2 0-26 16,-1 0-41-16,-1-2-137 0,-3-1 45 15,0 0 38-15</inkml:trace>
  <inkml:trace contextRef="#ctx0" brushRef="#br0" timeOffset="129545.16">7453 6763 86 0,'-4'5'145'0,"2"-1"23"16,1 1 9-16,-3-1-3 0,3 1-8 15,1 0-11-15,0 2-12 0,1 2-13 16,0-1-11-16,3 1-11 0,-2 0-10 16,2 2-9-16,1 0-9 0,1 2-8 0,-1-2-7 15,1-1-7-15,-1 1-5 0,1 0-5 16,-2-1-4-16,3-2-2 0,-3 1-3 16,3-1-3-16,-2 0-2 0,1-1-3 15,3 0-3-15,-1-1-2 0,2 0-2 16,-1-1-4-16,3-2 0 0,0 0 0 0,0-1-2 15,-2-2-2-15,4-1-3 0,0-2-4 16,0-1-5-16,1-1-3 0,-3 0-5 16,1-1-16-16,1-1-20 0,-3 1-26 15,1 1-28-15,0 0-30 0,-4 1-41 0,-1 0-176 16,-1 1 56-16,2-1 48 0</inkml:trace>
  <inkml:trace contextRef="#ctx0" brushRef="#br0" timeOffset="130242.29">7414 6469 65 0,'-5'-5'113'0,"5"5"20"16,0-6 5-16,0 6-2 0,-1-8-5 15,1 4-7-15,0-2-8 0,0-1-5 16,0-1-7-16,0-1-3 0,0-1-7 0,0 0-5 16,0-1-6-16,0 0-6 15,1-4-7-15,-1-1-5 0,1 1-5 0,0 2-6 16,1-1-5-16,-1 2-6 0,-1 3-6 15,1 0-5-15,1 0-3 0,0 2-2 0,-1 0-5 16,1 0-3-16,1 1-1 0,-1 2-2 16,1 0-3-16,-2 0-1 0,4 0 0 15,0 1 0-15,0 0-2 0,-3 0-1 16,2 1-1-16,2 0-1 0,-1 0 0 16,1 0-2-16,-1 1 0 0,1 1 0 0,1 1-2 15,1-1 0-15,-1 2-2 0,2 0-1 16,-2 1-5-16,4 2-10 0,0 1-6 15,-1-1-5-15,-2 2 1 0,0-3-1 0,-2 0 2 16,0 0 3-16,0 0 2 0,-1 0 2 16,0 2 4-16,-4-2 1 0,2 0-1 15,-3 1 5-15,-2 0-1 0,0 1 1 16,-2 1 4-16,-3 4 3 0,-4-1 6 16,-4 3 8-16,0 0 1 0,0 1 1 0,-4-2-1 15,6-2 1-15,2-3-3 0,0 0-1 16,1 0-14-16,-1 0-37 0,0 0-30 15,5-1-40-15,-2-2-204 0,5-1 53 16,-2 1 44-16</inkml:trace>
  <inkml:trace contextRef="#ctx0" brushRef="#br0" timeOffset="43093.31">1508 5294 47 0,'0'0'105'0,"0"0"25"16,-16 2 10-16,9 0 0 0,1 2-4 16,-3 1-5-16,-3 0-9 0,2 2-7 15,-2 2-9-15,-4 4-9 0,3-2-7 0,-2 2-11 16,-3 2-8-16,1 2-5 0,3 0-6 16,-2 0-6-16,-1 2-2 0,0 1-2 15,-1 3 0-15,0-1-2 0,1 2 0 0,-14 21-2 16,-1-4-1-16,14-8 0 0,-1-4-4 15,-10 15-2-15,6-8-2 0,-5 10-2 16,8-8-1-16,5-6 2 0,-10 18 2 16,6-11-1-16,4-7-1 0,-9 26-2 15,4-4-2-15,1 1-2 0,3-11-1 0,-2 13-2 16,0-2-1-16,6-8-1 0,-5 14-1 16,1 2 1-16,4 0-3 0,-3 2-2 15,3 1 0-15,1 1 1 0,0-1 1 16,3-1 3-16,2-11 4 0,4 23 2 15,1-22 2-15,4 20 1 0,6-6 1 0,1 2-1 16,7-3-4-16,0-3-1 0,5-3-2 16,4-2-3-16,1-1-2 0,-2-4-1 15,0-3-3-15,2-4-4 0,-6-13-9 0,-3-5-19 16,13 18-20-16,-10-13-14 0,-6-6-17 16,-2-4-17-16,12 28-33 0,-6-18-39 15,-7-9-45-15,-3-4-212 0,0-1 69 0,-2-6 57 16</inkml:trace>
  <inkml:trace contextRef="#ctx0" brushRef="#br0" timeOffset="43639.13">964 8398 70 0,'0'-15'116'0,"1"1"20"0,0-3 12 0,2-14 4 16,3 0 3-16,0-2-3 0,0-3-5 15,7-27-6-15,-2 18-7 0,-2 11-5 16,-1 4-6-16,2 1-6 0,-3 2-5 0,3 1-7 16,-2 3-8-16,1 2-10 15,-2 4-9-15,1 3-7 0,-4 3-8 0,3 1-6 16,-3 2-5-16,1 2-5 0,-1 2-5 16,1 1-3-16,0 0-4 0,2 1-4 15,-1 2-3-15,0 0-2 0,2 3-4 16,-1 0-2-16,3 2-2 0,0 2-2 0,0 1-1 15,1 2-2-15,2 7-2 0,2 0-1 16,-3 0 0-16,3 1-1 0,-1 3-2 16,0 1-1-16,0 0 0 0,-1 4-1 15,-2 1 1-15,0-2-1 0,0 0 0 16,-1-1 0-16,-3-1 0 0,-3-5 7 0,0-2 12 16,-3-3 14-16,-2-2 13 0,-4 0 11 15,-2-1 7-15,-4-2 3 0,-2-2 0 0,-1-2-3 16,-10 1-5-16,-4-3-4 0,-4 0-10 15,-1-1-23-15,1 0-35 0,-4 0-73 16,3 2-49-16,0 2-66 0,1 3-328 16,2 1 87-16,2 3 74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57:04.9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7921 10411 91 0,'0'0'166'0,"-2"3"29"0,2-3 4 16,0 0-7-16,-3 2-14 0,3-2-18 15,0 0-33-15,0 0-47 0,0 0-58 0,0 0-129 16,0 0-111-16,0 0 36 0,0 0 31 16</inkml:trace>
  <inkml:trace contextRef="#ctx0" brushRef="#br0" timeOffset="307.45">7916 10436 5 0,'0'0'67'16,"0"0"7"-16,0 0-25 0,-2 2-114 15,2-2 21-15,0 0 14 0</inkml:trace>
  <inkml:trace contextRef="#ctx0" brushRef="#br0" timeOffset="548.39">7922 10452 15 0,'-2'4'122'0,"1"0"45"15,-1 0 13-15,1 1-3 0,1-5-8 16,-1 4-15-16,1-4-22 0,-3 3-21 0,3-3-19 16,0 0-21-16,0 0-20 0,0 0-23 15,0 0-21-15,0 0-22 0,0 0-20 16,0 0-4-16,0 0-10 0,0 0-5 16,0 0-10-16,0 0-2 0,0 0-6 15,0 0-2-15,0 0-2 0,0 0-4 0,0 0-2 16,0 0-47-16,0 0-86 0,7 0 73 15</inkml:trace>
  <inkml:trace contextRef="#ctx0" brushRef="#br0" timeOffset="31886.74">12054 10550 69 0,'-8'-7'134'0,"-2"-1"25"0,3 0 7 0,-1-1-4 16,0 0-9-16,-1 0-12 0,2 1-13 16,-2-3-11-16,2 0-11 0,-1-1-12 15,0 0-7-15,-1-8-8 0,1 0-8 16,-1-2-8-16,2-1-6 0,1 0-4 0,0-2-8 15,-1-2-5-15,3 1-4 0,0-2-3 16,-1 0-4-16,2-2-3 0,0 0-3 16,-2 1-2-16,4-3 0 0,-3 1-2 15,1 0-2-15,0-2-1 0,-1-3-2 16,3 3-1-16,-3-1-2 0,2-1 0 0,-1 0-1 16,0-3-2-16,0-1-2 0,-2-29-1 15,2 16-1-15,-1 7-1 0,3 8 0 16,-2 0-1-16,0-33 1 0,-1 18-2 0,0 9 1 15,2 4 2-15,2-1 0 0,-4-31-2 16,3 19 0-16,0 9 0 0,-1 5-1 16,1-1 1-16,1-3-2 0,0-34 2 15,0 20 0-15,1 10 1 0,2-27 2 0,-1 18 0 16,1 11 0-16,3-28-1 0,-1 3-2 16,0 16 0-16,2-15 1 0,2-1 1 15,2 3 0-15,-4 16-1 0,4-14 0 0,-2 15 0 16,2-14-2-16,0 15 2 15,2-15-1-15,1 0-1 0,-1 4-1 16,-3 11 0-16,6-12 0 0,0 0-1 0,-3 14 1 16,7-13-3-16,-3 0-1 0,4 0 5 15,-5 0 0-15,2 2 1 0,4 2 1 0,2 1 1 16,-1 0 0-16,0 0-1 0,-2 1 1 16,2 0 0-16,3 1 1 0,-3-2-2 15,2 0 1-15,0 2 0 0,1-1-1 16,0 1 1-16,2 0 0 0,1-1 0 0,1 1-2 15,-1-1 2-15,2 0-1 0,1 0 0 16,-3 2 0-16,4 1-1 0,-2 1 0 16,2 4 0-16,-1-2-1 0,0 1-2 0,2 1 0 15,-2 3-1-15,-7 10 4 0,10-9-1 16,-10 7-2-16,10-7-1 0,4 1-2 16,-2 2 1-16,2-1-2 0,-2 2 3 15,-9 8 2-15,11-10 1 0,1 1 0 0,1 2-1 16,2 0 0-16,-4 1 2 0,3 0-2 15,0 3 1-15,1-5-1 0,2 5 0 16,-2 0 1-16,2-1 0 0,-1 1-1 16,1 0 0-16,2 2-4 0,-3 0 2 15,2 2 0-15,1 0 0 0,1 0 0 0,-1 1 0 16,5 2-1-16,-15 4 2 0,-4 5 1 16,18-7 0-16,-12 6-1 0,14-9 3 15,-13 9-3-15,-6 1 1 0,22-7 0 16,-15 5 0-16,13-3-2 0,-12 6 2 0,-8 1 0 15,21-4-2-15,-14 5 2 0,-8 1 0 16,-2 3-1-16,0 0 1 0,-1 2 0 16,3-2-1-16,0 2 1 0,0-2-1 15,3 3 1-15,-3-1 0 0,3 2 0 0,-1 0 0 16,-1-2-1-16,0 3-1 0,2 0-1 16,-2 1 3-16,2-1-3 0,-1 1 4 15,1-1-1-15,2 3-1 0,-2-3-1 16,0 0 0-16,2 1 2 0,0-1 0 15,28-3 2-15,-18 1-1 0,-10 0-1 0,-6 4 0 16,2 0-3-16,2 0 1 0,-2-1 2 16,0 2-1-16,2-2 0 0,0 2 1 15,-1 2 1-15,0-2-1 0,1 2 1 16,-2-1 0-16,3 0 1 0,-3 4-1 0,3 0 0 16,-3-1-1-16,3 0-3 0,-3 1 3 15,1 1-1-15,0 0 1 0,-1 0-2 16,1-1 1-16,-2 2 1 0,0-1 0 0,-3 2-2 15,2 1 2-15,-1 0-2 0,-1 0 2 16,-1 0 0-16,1 2 0 0,0 0-2 16,-3 1 0-16,1-3 2 0,1 1 0 0,2 1 0 15,-1 0 0-15,0 1-1 16,3-2 0-16,-6 0 0 0,4 0 1 0,-3 1 1 16,2 0-2-16,-1-1 1 0,-1 1 0 15,0 0 0-15,-1 0 1 0,0 0 2 16,-3-1 1-16,1 1-2 0,1 1 0 15,-3-2-2-15,2 2 1 0,-2-2-1 0,0 3 1 16,-1-1-1-16,-2 1 0 0,-1-1 0 16,2 2 0-16,-4 1-4 0,1-2-20 15,1 1-23-15,-3 1-20 0,1 1-21 0,-2-2-25 16,-3-1-31-16,-1-3-168 0,-1 0 52 16,1-1 43-16</inkml:trace>
  <inkml:trace contextRef="#ctx0" brushRef="#br0" timeOffset="33403.37">9609 5488 18 0,'0'0'98'0,"0"0"31"15,1-3 7-15,-1 3-1 16,0 0-10-16,0 0-9 0,0 0-10 0,0 0-11 15,2 10-9-15,-1-6-8 0,-1 3-8 16,1 2-6-16,0 1-7 0,-1 5-6 0,0 2-8 16,-1 11-8-16,0 0-6 0,-3 2-4 15,0 3-4-15,0-2-2 0,0 2-3 16,-2-1-1-16,3 0-3 0,1 0 0 16,2-3-2-16,0-1-5 0,2-7-11 0,2-2-13 15,0-4-7-15,-1-1-2 0,1-3-1 16,1 1-1-16,-1-1-2 15,0-4-4-15,0 1 0 0,1-3 2 0,-3-1 1 16,1-2 4-16,0 0 1 0,-3-2 5 16,2 0 1-16,-2 0 4 0,0 0 7 15,2-7 4-15,-2 7 10 0,-2-15 2 0,1 4 6 16,-2-5 5-16,-2-5 3 0,-1-5 3 16,0 0 1-16,0-1-1 0,0 0-2 15,0-3 0-15,-2 1-1 0,2 2-1 0,0-2-2 16,1-2-2-16,0 0-1 0,1-2-2 15,1 1-3-15,-1-1 2 0,3-1-1 16,0 2-2-16,1-1-3 0,1 1 0 0,0 1-4 16,3 0-4-16,1 2-9 15,-2-1-5-15,2 1-1 0,0 3 2 0,3 3 2 16,-3 3-7-16,-1 5-3 0,3 1 1 16,-1 1-1-16,0 1-5 0,1 1-2 15,2 0 3-15,-3 2 1 0,4 0 4 0,-2 1-1 16,1 1 3-16,2 1 3 0,-3 0 2 15,3 1 0-15,-2 2 3 0,1 1 2 16,1 1 1-16,0 1 0 0,5 0-1 16,-1 2 4-16,0 1 0 0,11 4-1 0,-3 0 1 15,1 1-6-15,-2 0-2 16,0 2-4-16,-3 0-7 0,3 2 0 0,-2-2-12 16,1 1-4-16,-4 0-7 0,0 1-11 15,-2-3-153-15,-4-1 72 0,0 1 48 16</inkml:trace>
  <inkml:trace contextRef="#ctx0" brushRef="#br0" timeOffset="33537">9950 5466 29 0,'-15'9'82'0,"3"-3"20"0,-1-1 5 16,1 0-10-16,0-2-25 0,2 0-44 15,1-2-201-15,0 0 57 0,1-1 40 16</inkml:trace>
  <inkml:trace contextRef="#ctx0" brushRef="#br0" timeOffset="34054.11">9850 5781 7 0,'5'22'99'0,"-2"-3"43"0,2 1 18 15,-4-4 2-15,1 0-4 0,1 1-6 0,-2 0-7 16,0-1-10-16,2 0-11 0,-2 0-9 16,0-2-12-16,1 1-11 0,0-2-17 15,3 0-23-15,-2-1-29 0,1-1-46 16,0-2-66-16,1-3-183 0,0-1 45 0,-2-1 37 15</inkml:trace>
  <inkml:trace contextRef="#ctx0" brushRef="#br0" timeOffset="34776.18">9969 5083 1 0,'-2'4'70'0,"2"-4"30"0,-3 2 10 15,3-2 4-15,-2 3 1 0,2-3 1 16,0 0-3-16,0 5-3 0,0-5-7 16,1 5-6-16,0-2-5 0,1 1-7 15,1 2-5-15,1 1-5 0,1 3-3 16,0 1-8-16,1 2-4 0,0-1-2 0,0 0-3 16,-1 1-2-16,1 0 1 0,0-2 4 15,-2 1 10-15,1-1 11 0,-3-1 7 16,-1 0 2-16,1-2 2 0,-2 4-3 15,-2 3-2-15,-1 0-4 0,-3 10-4 0,-2-2-2 16,0 0-3-16,-1-3-4 0,-2-1-3 16,4-5-5-16,-2-3-4 0,2-2-4 15,1-3-5-15,0-1-4 0,1-1-11 0,0-2-20 16,0-2-46-16,2 0-56 0,3 0-43 16,-6-4-45-16,5 0-56 0,0 1-185 15,0-2 70-15,-2 0 58 0</inkml:trace>
  <inkml:trace contextRef="#ctx0" brushRef="#br0" timeOffset="35372.99">9597 6553 59 0,'-3'5'113'0,"0"-2"22"0,2 1 5 15,-3-1-3-15,4 0-4 0,0-3-7 16,-3 5-4-16,3-5-2 0,-1 4-4 0,1-4-4 16,0 0-6-16,0 0-5 0,5 1-3 15,-5-1-4-15,10-4-4 0,-5-1-3 16,3-3-4-16,8-6-3 0,-1-5-3 16,5-2-4-16,14-23-5 0,1-2-3 0,1-1-6 15,3-1-6-15,-2 2-3 0,-1 1-5 16,-1 1-5-16,0 3-4 0,-8 12-4 15,-3 4-4-15,-6 5-3 0,2-1-3 16,-2 3-6-16,-1 0-8 0,-1 1-10 16,-1 2-20-16,-4 3-16 0,-2 3-26 15,-2 2-30-15,-1 2-31 0,-1 0-16 0,0 1-26 16,-3 1-183-16,1 1 59 0,-2 0 48 16</inkml:trace>
  <inkml:trace contextRef="#ctx0" brushRef="#br0" timeOffset="37141.41">9936 5668 85 0,'-1'-3'151'0,"-2"-1"28"0,3 4 6 15,-3-5-6-15,2 3-10 0,1 2-12 16,-3-3-13-16,3 3-6 0,0 0-8 0,0 0-6 16,0 0-7-16,0 0-6 0,12 3-7 15,-5 2-8-15,1 4-7 0,7 5-7 16,1 3-6-16,-2 0-6 0,0-1-5 0,2 2-4 15,-2 1-3-15,1-2-3 16,-2-1-5-16,-1 1-3 0,1 1-4 16,-2-4-4-16,-2-2-3 0,-2-3-5 0,1 2-10 15,-1-2-17-15,-1-1-43 16,0-1-35-16,-1-2-34 0,0 0-39 0,0-1-38 16,-2-1-206-16,0-2 65 0,-1 0 55 0</inkml:trace>
  <inkml:trace contextRef="#ctx0" brushRef="#br0" timeOffset="37439.75">9981 5943 33 0,'-3'1'129'16,"3"-1"45"-16,0 0 26 0,-1-9 12 15,4-3 7-15,5-10 1 0,1-4-6 0,4-2-10 16,14-28-12-16,0 6-16 0,1 3-16 16,-6 12-15-16,-6 8-14 0,0 6-14 15,0 2-21-15,-4 1-30 0,-1 5-41 0,-4 4-62 16,2 3-78-16,-4 2-51 0,-2 3-234 15,0 1 67-15,-3 0 56 0</inkml:trace>
  <inkml:trace contextRef="#ctx0" brushRef="#br0" timeOffset="38221.99">9966 6472 33 0,'0'0'116'15,"0"0"38"-15,3 12 15 0,1 0 6 0,-2 2-2 16,4 11-4-16,1 2-4 0,-3 4-6 16,3 0-7-16,-4 3-4 0,1 0-4 15,0 3-4-15,-1-1-4 0,0 0-7 16,-3 0-6-16,0-1-9 0,-1-2-8 0,1-3-10 16,0-2-8-16,-2-7-9 0,2-5-7 15,0-4-6-15,0-3-7 0,-1-4-8 16,1-2-10-16,0-3-6 0,0 0-6 15,0 0-6-15,0 0-4 0,-7-17-4 0,4 3-4 16,1-2-1-16,-3-11-2 16,-1-1-1-16,1-4-2 0,-1 0 0 0,1 0-1 0,-1-2 0 15,1 1-1-15,1 0-2 0,2 0 0 16,-1 0 0-16,1 1 1 0,2 1-1 16,-1-1 0-16,2 1-1 0,1-1-1 15,1 3 1-15,0-1 0 0,2 2 0 16,1-1 0-16,2 2 0 0,2 0-3 15,-1 5-5-15,1-1-5 0,3 2-4 0,0 2 0 16,2 1-2-16,-1 3 3 0,1 2 3 16,-1 3-3-16,-2 4 2 0,-1 2 1 15,0 1-2-15,-1 1 1 0,-1 3-2 16,2 3 2-16,-1 2 1 0,0 3 2 0,-1 1 3 16,-4 4-1-16,0-1 1 0,-2 13 2 15,-3-6 7-15,-1-1 4 0,-5 5 5 16,-2 2 4-16,-3-1 2 0,-2-2 1 15,-4-1 0-15,1-2-2 0,-3-3-1 0,1-3-8 16,0-3-42-16,5-4-62 0,1-2-61 16,2-3-65-16,2-1-206 0,2-1 72 15,1-1 60-15</inkml:trace>
  <inkml:trace contextRef="#ctx0" brushRef="#br0" timeOffset="38502.93">10165 6665 1142 0,'4'6'613'16,"0"0"-259"-16,-2 2-127 0,0 1-62 15,1 3-32-15,-1 0-24 16,0 3-17-16,-4 0-12 0,2 3-8 0,-1 9-4 15,-1 1-3-15,-2 0-3 0,2 0-5 0,-2 0-4 16,0-2-4-16,2 2-5 0,1-1-5 16,-1-5-12-16,2-5-23 0,0-1-60 15,2-2-57-15,-1-2-63 0,1-4-49 16,1-3-257-16,-1-1 81 0,2-2 67 16</inkml:trace>
  <inkml:trace contextRef="#ctx0" brushRef="#br0" timeOffset="38812.12">10289 6732 10 0,'0'0'133'0,"0"0"55"16,0 0 22-16,0 0 2 0,0 0-7 15,5 13-12-15,-3-5-11 0,3 5-12 16,0 1-12-16,3 6-13 0,-2-2-13 16,2 3-11-16,3-2-11 0,-2-1-11 15,-3-5-12-15,1 0-20 0,-2-1-29 0,1 0-36 16,2-3-80-16,-2 1-50 0,0 0-79 15,-1-4-135-15,1-1 57 0,-2 0 48 16</inkml:trace>
  <inkml:trace contextRef="#ctx0" brushRef="#br0" timeOffset="39146.24">10552 6537 36 0,'3'-6'106'16,"-2"1"27"-16,2 2 10 0,-2 0 4 16,-1 3 1-16,3-3 0 0,-3 3-2 15,0 0-2-15,0 0-2 0,3 11-5 0,-4-1-2 16,-2 5 2-16,-2 11 4 15,0 1 2-15,-2 4 1 0,-11 26-2 0,3-15-4 16,3-8-5-16,1-4-9 0,-2 0-9 16,1-2-9-16,0 1-10 0,0-2-8 15,1-2-16-15,-2 0-23 0,4-3-27 0,-2-1-44 16,1-3-65-16,2-4-47 0,4-3-50 16,0-3-62-16,4-1-178 0,0-3 71 15,0 0 58-15</inkml:trace>
  <inkml:trace contextRef="#ctx0" brushRef="#br0" timeOffset="40289.53">11024 5282 79 0,'0'0'145'0,"-1"8"28"15,0-5 8-15,-1 4-1 16,0-2-6-16,-3-1-5 0,1 2-6 0,1 2-8 15,-6 2-11-15,1 0-10 0,-6 6-13 16,-1 1-11-16,-2 2-11 0,0 0-9 0,0 1-10 16,-4 1-8-16,-11 20-7 0,5-12-6 15,8-6-7-15,3-3-5 0,-1-1-4 16,-1 2-3-16,3-3-3 0,1 0-4 16,2 0-3-16,-1-1-3 0,4-4-1 0,0-1 0 15,2-3 0-15,2-1 1 0,0-2-1 16,1 0-2-16,2 0-1 15,-2-1-2-15,2 1-2 0,-1-2-2 0,2 1 0 16,0-2-2-16,1-3 0 0,0 6-2 0,0-6 0 16,0 4-2-16,1-1 0 0,-1-3 1 15,4 3-2-15,-4-3-2 0,5 2-1 16,-3 0 0-16,3-1 0 0,-1 0-2 16,2 0-1-16,1 1 0 0,2-2 0 15,2 2-1-15,3 0 0 0,1 0 0 0,1 0 2 16,2-1 3-16,11 1 5 0,-1-1 4 15,-4-1 4-15,6 0 2 0,-2-1 2 16,0-1 3-16,3 0 2 0,-4 0 0 0,-4 0-2 16,-4 1-2-16,-1-1-1 0,-2 2-2 15,-1 0-3-15,0 0-2 0,-4 1-2 16,0 0-2-16,-2 0-1 0,2 1-9 16,-4 0-30-16,0 1-43 0,0 0-45 0,-2 1-58 15,-2-1-58-15,0 0-252 0,-1 0 81 16,-1-1 67-16</inkml:trace>
  <inkml:trace contextRef="#ctx0" brushRef="#br0" timeOffset="41220.55">11396 4701 96 0,'-2'-6'149'0,"2"2"18"0,-1 1-1 16,1 3-8-16,-2-4-9 0,2 4-11 16,0 0-11-16,0 0-12 0,0 0-11 0,8 13-9 15,-3-1-9-15,3 10-8 0,0 2-7 16,2 6-7-16,1 1-8 0,4 26-4 15,-2-17-6-15,-5-7-5 0,0-5-3 16,-1 1-3-16,0-1-5 0,-1-1-2 16,-2-5-2-16,0-2 3 0,-2-6 8 15,1-4 5-15,-2-1 0 0,-1-3-2 0,0-2-2 16,0-4-4-16,-4 2-2 0,4-2-3 16,0 0-2-16,-7-8-4 0,3 1-2 15,-2-4-3-15,-5-9-1 0,4-2-7 16,-3-2-7-16,0-3-16 0,1-3-9 0,-11-26-4 15,8 15-7-15,4 7-1 0,2 4 2 16,0-3-1-16,3 1-2 0,-2 1 6 0,2-1-3 16,2 3 7-16,-1 0 1 0,4-4 2 15,-1 4 2-15,0 0-1 0,1 2 7 16,1 6 0-16,1-4 2 0,-1 5-3 16,1 2 2-16,1 4 2 0,0 1 1 0,0 0-2 15,2 0 0-15,2 2 3 0,-1 3 3 16,2-1-3-16,1 3 2 0,0 1 0 15,1 1 4-15,2 2 0 0,-1 2 1 16,2 1 1-16,0 2-1 0,-1 2 1 0,8 4-1 16,-3 1-2-16,-2 1 2 15,-1 2-2-15,0 3 3 0,-6-5 1 0,-2 2 5 16,0-1 4-16,-4 1 5 0,0-2 3 16,0 3 3-16,-3 0 5 0,-1 0 2 15,-1-1 1-15,-5 11 1 0,-4-3-1 16,-1 1-1-16,0-1-3 0,-5 0-1 0,-1-3-3 15,0 0-3-15,1-2-2 0,-2-2-14 16,3-1-46-16,1-3-47 0,4-2-53 0,2-2-194 16,-1-2 57-16,4-2 47 0</inkml:trace>
  <inkml:trace contextRef="#ctx0" brushRef="#br0" timeOffset="41823.25">11722 4836 15 0,'0'0'137'0,"0"0"52"0,-2-15 17 16,2 11 0-16,2 0-10 0,1-2-15 0,-2-1-14 15,4 2-16-15,0-1-14 0,-2-1-13 16,4 2-13-16,0-2-11 0,1 1-10 16,0 2-9-16,-2 0-8 0,1 1-7 15,2 1-7-15,-2 2-6 0,2-1-5 0,-2 1-4 16,3 1-4-16,-2 0-2 15,1 1 0-15,1 3-1 0,1 1 1 0,0 1 1 16,-1 2 2-16,-2 2-1 0,3 6 0 16,-2 3-2-16,0 0-2 0,-6-1-3 15,1-1-1-15,-4-3-3 0,1 3-1 16,-2-1-2-16,-2-1-2 0,-1 11-1 0,-5-5-1 16,1 0-2-16,-4-3-2 0,-1-1 0 15,2-6-1-15,0-5-2 0,0-1 0 0,2-2-6 16,2-2-12-16,-2-3-29 15,2-1-9-15,1-2-8 0,1-1-7 0,-2-2-6 16,2-2-4-16,1 0 1 0,3 0 6 16,1 0 5-16,0 1 6 0,1 0 4 15,4 1 1-15,-1 0 6 0,2 2 7 16,0 2 11-16,1 1 5 0,3 1 9 0,0 2 1 16,1 3 4-16,2 1 0 0,8 4 2 15,-5 0 0-15,-5-2 0 0,0 0-2 16,-1 0-20-16,1-1-20 0,-4-2-26 0,0-1-45 15,0-2-69-15,-3-2-161 0,-1-1 56 16,1-3 48-16</inkml:trace>
  <inkml:trace contextRef="#ctx0" brushRef="#br0" timeOffset="42102.09">11989 4683 84 0,'0'0'144'16,"0"0"27"-16,0 0 9 0,0 0 1 16,0 0-5-16,0 0-6 0,14 9-10 0,-8-4-10 15,5 3-11-15,-1 0-8 0,7 5-8 16,0 0-9-16,3 1-9 0,-3 0-9 15,2 0-9-15,1 0-8 0,-2 0-10 0,2 0-16 16,-2-3-25-16,-4-1-43 0,1-4-80 16,-3-1-53-16,0 0-216 15,0-2 61-15,-2 0 50 0</inkml:trace>
  <inkml:trace contextRef="#ctx0" brushRef="#br0" timeOffset="42403.29">12074 4976 23 0,'-5'3'110'15,"1"-2"42"-15,4-1 18 0,-3 0 5 16,3 0 3-16,-3-6 0 0,3 6-3 16,4-12-6-16,-2 0-9 0,6-9-10 15,1-2-12-15,1 0-13 0,1-4-11 0,5 1-12 16,-1-3-19-16,12-17-33 0,-5 15-40 16,-5 8-78-16,-3 4-61 0,-2 0-216 15,-2 6 58-15,-1 1 47 0</inkml:trace>
  <inkml:trace contextRef="#ctx0" brushRef="#br0" timeOffset="42858.08">12840 4242 7 0,'1'5'108'0,"-1"0"44"0,-1 3 18 15,-3 4 7-15,-6 10 0 0,0 3 0 0,-14 26-2 16,-3 2-2-16,0 1-4 0,-16 21-7 16,12-20-8-16,-14 25-9 0,0-3-9 15,-2 3-9-15,4 0-7 0,-1-1-6 16,-1-4-7-16,15-21-8 0,-15 18-9 15,18-22-7-15,8-12-8 0,4-6-7 16,4-6-16-16,0-1-27 0,2-2-39 0,1-3-76 16,2-6-53-16,2-2-57 15,2-5-233-15,1-2 72 0,1-2 60 0</inkml:trace>
  <inkml:trace contextRef="#ctx0" brushRef="#br0" timeOffset="43506.2">12644 4947 68 0,'1'10'138'0,"0"5"33"0,0 3 11 15,2 10 1-15,-2 1-6 0,0 1-9 0,2 1-13 16,-1 1-11-16,2 1-11 0,-2 0-12 16,2-1-12-16,1-3-10 0,-3 1-8 15,3-2-9-15,0-2-8 0,-1-7-7 0,-2-2-7 16,3-4-5-16,-4-4-6 0,3-1-3 15,-4-2-4-15,4-1-4 0,-3-2-4 16,0-3-4-16,-1 0-4 0,0 0-3 0,0 0-3 16,0 0-2-16,0-15-1 15,-1 6-1-15,-2-4-3 0,1-3-1 0,-2-9-1 16,2 0 1-16,-3-3-1 0,0-2 0 16,2 2 0-16,0-2-1 0,2-1-2 15,-2-3 0-15,2 1 0 0,1-1-1 16,0 1-2-16,0-1-1 0,0 1 0 0,1-3-1 15,2 3 0-15,-1 1-3 0,3 0-9 16,0 2-1-16,0 1-4 0,1 1-2 0,1 5-1 16,2 1-5-16,-2 2-2 0,3 4-4 15,-3 3-7-15,2 3-5 0,-2-1-2 16,2 1-7-16,2 1-8 0,0 2 3 16,1 2-1-16,1 2 1 0,0 2 1 15,-1 1 1-15,3 2 8 0,-3 1 6 16,8 6 4-16,-7 3-1 0,-2-1-4 15,-2 0 5-15,-4 3-7 0,-2 1 3 0,-2 1 7 16,-3 0 1-16,-3 10 3 0,-3-1 6 16,-5 0-3-16,0-1 4 0,-3-2 6 0,-1-3-7 15,-2-2-34-15,1-3-60 0,1-2-133 16,0-3 41-16,5-4 35 0</inkml:trace>
  <inkml:trace contextRef="#ctx0" brushRef="#br0" timeOffset="44122.55">12831 5060 95 0,'0'0'143'0,"0"0"21"0,0 0 4 16,0 0-5-16,0 0-6 0,11-6-9 15,-6 5-11-15,-1 0-12 0,2-1-10 16,0 1-10-16,0-1-10 0,2 2-7 0,0-1-5 16,-1 0-3-16,2 2-4 0,-1 0-5 15,1 0-2-15,4 3-2 0,-1 0-1 16,-2 2-1-16,1 0-4 0,0 1-1 0,-2 2-3 16,1 2-1-16,-2 0-1 15,2 7 0-15,-2-2-2 0,-4 0-1 0,0-3-4 16,-3 2-2-16,2 0-3 0,-4 0-2 15,-3 2-3-15,-2 6-3 0,-3-1-3 16,-1 1-2-16,-3-3-3 0,-3 0-2 0,0-3-2 16,0-3-3-16,-2-2-2 0,3-6-6 15,3-3-11-15,1-2-26 0,3-3-10 16,0-2-8-16,2-1-13 0,1-1-11 16,-2-3-3-16,3 0-5 0,0 1 7 15,2 0 6-15,2 1 5 0,0-1 8 0,0-1 2 16,2 2 6-16,2 2 3 0,1 0 2 15,1 0 6-15,1 1 2 0,2 1 6 16,-1 0 0-16,0 1-10 0,5 0-19 16,-1 1-16-16,-1 0-20 0,-1 0-14 15,-1 0-14-15,1 0-22 0,-2 0-148 0,0-1 48 16,-1 0 39-16</inkml:trace>
  <inkml:trace contextRef="#ctx0" brushRef="#br0" timeOffset="44421.73">13097 4916 65 0,'0'0'153'0,"0"0"38"0,-3 6 10 16,2-2-4-16,1 1-10 0,3 1-12 15,-2 3-14-15,1 0-13 0,3 3-13 16,1 1-13-16,3-2-13 0,-2 1-12 0,7 3-17 16,-3-4-22-16,0-1-26 0,-3-2-28 15,1 0-65-15,1-1-52 0,-3 0-77 16,0-1-103-16,1 1 50 0,-3-1 40 15</inkml:trace>
  <inkml:trace contextRef="#ctx0" brushRef="#br0" timeOffset="44723.51">13330 4912 107 0,'-13'21'203'0,"2"1"45"0,-4 5 18 15,-11 21 5-15,6-12-5 0,3-6-12 16,-10 19-16-16,7-12-18 0,6-7-18 0,-1-4-18 15,0-1-21-15,3 2-27 0,0-1-35 16,-1-2-38-16,4-3-38 0,1-4-64 0,3-4-88 16,3-3-67-16,1-2-238 0,0-3 72 15,2-1 60-15</inkml:trace>
  <inkml:trace contextRef="#ctx0" brushRef="#br0" timeOffset="92068.79">7190 4554 18 0,'-1'-4'114'0,"-1"0"42"16,2 4 19-16,-2-5 4 0,2 2-5 15,0 3-10-15,-3-5-12 0,3 5-12 0,-1-4-12 16,1 4-10-16,0 0-9 0,0 0-6 16,0 0-5-16,-2 14-7 0,2-4-5 15,-2 6-3-15,1 13-3 0,0 1-3 16,1 3-1-16,-3 3-4 0,2-1-1 16,-1 0-5-16,2-1-3 0,-1-1-5 15,2-4-5-15,-1-6-5 0,0-6-8 0,0-3-20 16,1-2-32-16,0-5-62 0,-1 0-45 15,1-2-37-15,-1-2-51 0,0-3-167 16,0 0 62-16,0 0 52 0</inkml:trace>
  <inkml:trace contextRef="#ctx0" brushRef="#br0" timeOffset="92559.29">7126 4694 50 0,'-4'-18'137'0,"0"1"39"0,0-6 16 16,-1-1 5-16,0 0 1 0,0 3-6 15,3 4-9-15,0 2-8 0,0 0-12 0,2 1-13 16,0-1-13-16,0 2-14 0,0 3-11 15,1-1-12-15,2 2-10 0,-2-1-10 16,2-2-6-16,1 2-7 0,0-1-7 16,2 0-6-16,-1 1-6 0,-1 3-4 0,3-2-5 15,0 2-4-15,1-1-3 0,1 2-4 16,0 0-3-16,1 2-3 0,-2 1-2 16,0 2-5-16,1-1-5 0,0 2-6 15,1 1-6-15,0 1-7 0,2 1-4 16,-1 2-2-16,0 2-3 0,-1 2-1 0,7 4-1 15,-5 2 2-15,-1 3 0 0,-2-2 4 16,-3-1 2-16,0 6-1 0,-1-1 3 16,0-4 3-16,-5 0-2 0,2-2 4 15,-2 2 6-15,-2-2 4 0,-1 0 5 0,-3 0 4 16,-2 6 4-16,-6-5 1 0,3-3 2 16,0-2-2-16,-1-4-1 0,1-1-5 15,-1-1-19-15,0-1-47 0,0-2-38 0,1 1-41 16,3-2-46-16,-3 0-72 0,2 1-127 15,1 0 63-15,1 0 52 0</inkml:trace>
  <inkml:trace contextRef="#ctx0" brushRef="#br0" timeOffset="92833.56">7427 4879 159 0,'0'4'223'0,"0"-4"18"0,0 0-6 15,0 0-24-15,0 6-42 0,0-6-58 16,0 0-73-16,0 0-270 0,0 0 39 16,0 0 32-16</inkml:trace>
  <inkml:trace contextRef="#ctx0" brushRef="#br0" timeOffset="93632.94">7523 4583 9 0,'1'-4'111'15,"-1"4"48"-15,1-6 21 0,-1 6 6 0,3-3-2 16,-3 3-7-16,0 0-8 0,0 0-11 16,0 0-10-16,6 7-12 0,-3 1-10 15,-1 1-8-15,-2 6-7 0,2 0-8 16,-2 3-4-16,0 0-7 0,-1 2-5 0,1 8-6 16,-1 0-6-16,1-5-6 15,-2-3-6-15,2-2-5 0,0-2-6 0,-1 0-5 16,2-4-5-16,-2-3-4 0,1 0-2 15,0-1-4-15,0-2-2 0,1-2-2 16,-1-1-3-16,0-3-4 0,0 0-2 16,0 0-2-16,0 0-2 0,0 0-1 15,0 0-2-15,5-10-1 0,-5 4 0 0,2-3-2 16,-2 0-1-16,1-1-1 0,0-4 0 16,0-2-1-16,-1-1 0 0,1 0 0 15,-1-1 0-15,2 2-1 0,-2-2 0 0,0 1-1 16,0-1 0-16,0 0-1 0,0-1-1 15,0 0 0-15,0 1 0 0,1 0 0 16,0 0-1-16,1 2-1 0,-1 1 1 0,1 1 0 16,2 2-1-16,-3 1-1 0,3 2-1 15,-2 1 0-15,1 1 1 0,-1 1-1 16,2 2 1-16,-1-1 0 0,2 1-1 0,-1 0 2 16,1 1 0-16,0 2-2 0,0 0 2 15,0 1-1-15,-2 0 0 0,5 2 1 16,0 0 0-16,1 2 0 0,-1-1-1 15,5 2 1-15,-2 0 1 0,0 3 0 16,0-1-1-16,0 2 1 0,6 4-1 0,-5-3 1 16,3 3 0-16,-3-1 1 15,-1-1-1-15,2 4-1 0,-3-1 1 0,-2-1 0 16,3 5 0-16,-3-1 0 0,-2-2-1 16,-1-2 0-16,-1 2 1 0,0 0 1 0,-2-1 0 15,-2 1 2-15,-1 1 7 0,-4 8 8 16,-1-1 7-16,-4-1 8 0,-1-2 9 15,-1-2 5-15,-4-1 0 0,0-3 0 16,-1-1-3-16,2-6-3 0,3 0-3 0,0-3-3 16,-1 0-5-16,2-2-12 0,2-1-20 15,1 0-54-15,1-1-31 0,1-1-45 16,1 0-50-16,0 0-52 0,0-1-274 0,5 2 84 16,-5-3 71-16</inkml:trace>
  <inkml:trace contextRef="#ctx0" brushRef="#br0" timeOffset="94024.27">8001 4852 25 0,'0'0'227'16,"0"0"85"-16,0 0 24 0,0 0-2 15,0 0-19-15,0 0-25 0,0 0-25 16,-13-5-24-16,13 5-36 0,-3-1-51 0,3 1-66 16,0 0-85-16,0 0-207 0,-8 2-229 15,8-2 73-15,-3 0 60 0</inkml:trace>
  <inkml:trace contextRef="#ctx0" brushRef="#br0" timeOffset="97011.15">18864 4628 17 0,'1'-5'137'0,"-1"5"52"0,2-6 14 0,-2 3-2 16,0 3-8-16,1-4-13 0,-1 4-15 15,0 0-15-15,0 0-14 0,0 0-11 16,0 0-12-16,0 0-9 0,0 0-9 15,-1 19-4-15,-3-2-3 0,1 9-5 16,0 4-4-16,-3 0-3 0,1 3-3 0,-1 3-4 16,-2 30-5-16,2-23-5 0,2-9-5 15,1-7-4-15,0-5-9 0,2-5-24 16,0-5-59-16,2-5-87 0,0-3-86 0,2-3-196 16,-3-1 68-16,6-6 57 0</inkml:trace>
  <inkml:trace contextRef="#ctx0" brushRef="#br0" timeOffset="97545.85">18842 4718 47 0,'-3'-13'140'15,"-1"2"39"-15,3-1 13 0,-1 2 0 16,0 1-7-16,2 1-11 0,0-1-11 16,0 0-12-16,1-2-11 0,0 3-13 15,1 0-12-15,0-5-11 0,2 0-11 0,2 3-8 16,-1 0-9-16,0 1-8 0,-2 1-6 15,1 2-8-15,1-1-6 0,1 1-5 16,-1 0-4-16,-2 2-4 0,2 0-5 0,0 0-3 16,-1 1-2-16,2 0-3 0,-1 2-3 15,-1-1-1-15,1 1-1 0,-2 1-3 16,-3 0 0-16,9 1-3 0,-4 0 0 0,1 1-1 16,0 1-2-16,1 0-2 15,0 1 0-15,2 3-1 0,0 0 1 0,-1 1-1 16,1-1-1-16,0 2-1 0,-2 1 1 15,0 0-1-15,-1 2-1 0,1 1 0 16,-3 0 1-16,-1-1 0 0,1 3 1 16,-3-1 2-16,-1-2 4 0,0 3 4 15,-4-1 5-15,0 0 4 0,-2-1 3 0,-6 6 0 16,1-2 0-16,-4-2-2 0,2-4-3 16,1-2 0-16,1-2-7 0,-1-4-20 15,0 0-49-15,0 0-51 0,2-5-41 0,2 1-47 16,-3-4-226-16,1 2 70 0,1-4 59 15</inkml:trace>
  <inkml:trace contextRef="#ctx0" brushRef="#br0" timeOffset="98211.58">19074 4651 100 0,'0'0'183'0,"2"-3"32"0,-2 3 7 15,1-4-7-15,-1 4-12 0,3-2-14 16,-3 2-14-16,0 0-13 0,4-1-15 16,-4 1-13-16,0 0-11 0,0 0-10 15,4 2-10-15,-4-2-8 0,3 3-8 16,-2-1-7-16,-1-2-5 0,3 4-3 0,-2-1-3 16,1 0-3-16,1 2-4 0,-1 2-4 15,0 1-4-15,2 4-4 0,0 1-4 16,-1 1-3-16,0 1-3 0,3 9-4 15,-2-3-2-15,-2-2-3 0,2-2-2 0,-3 0-1 16,2-1-1-16,-2 1-1 0,3-1 1 16,-2-1-3-16,2-2 0 0,-2 1-2 15,2-1-1-15,-2-3 0 0,2 0-1 16,0-1 0-16,-2-1-1 0,3 0-1 16,-3-1-2-16,1 0-1 0,2 0-2 0,-3 0-1 15,2-1 0-15,-2 1-1 0,2-2-1 0,-3-1-1 16,1-1 1-16,0 0 0 15,-2 0 1-15,0-3-1 0,2 3 0 0,-2-3-1 16,0 0 1-16,0 0-1 0,0 0 2 16,0 0 4-16,4-8 4 0,-3 4 4 15,0-2 2-15,1-1 3 0,-1-2 2 0,3-3 1 16,-2-1 2-16,5-11 1 0,2 2 2 16,1-4 3-16,1 2 1 0,0-2 0 15,1 1-2-15,4-1-3 0,-1 1-4 16,-2 2-2-16,1 3-4 0,-1 0-9 0,-1 3-26 15,-2 5-58-15,-3 2-55 0,-1 3-60 16,0 3 56-16,-4 1-110 0,2 1-366 16,-3 1 101-16,-1 1 83 0</inkml:trace>
  <inkml:trace contextRef="#ctx0" brushRef="#br0" timeOffset="98769.09">19533 4616 28 0,'0'0'136'16,"0"0"49"-16,0 0 16 0,0 0 1 15,0 0-8-15,0 0-8 0,0 0-10 0,1 14-10 16,-1-4-11-16,0 0-9 0,-1 5-7 15,0 2-6-15,0 1-9 0,-2 8-8 16,-1 1-8-16,1 1-10 0,0-1-9 16,0-1-8-16,0-6-8 0,1-2-7 0,1-3-9 15,-2-3-22-15,3-1-28 16,0-1-62-16,0-2-47 0,0 0-30 0,0-2-30 16,0 0-44-16,0-2-168 0,0-4 62 15,0 6 52-15</inkml:trace>
  <inkml:trace contextRef="#ctx0" brushRef="#br0" timeOffset="99378.81">19515 4648 3 0,'-1'-6'133'0,"-1"1"56"0,0-7 235 15,2 8-214-15,0 4-12 16,1-9-12-16,2 4-15 0,-2-2-14 0,2 1-13 16,0 0-14-16,2 1-13 0,-2 0-13 15,2 0-9-15,1 1-9 0,0 0-9 16,1 0-8-16,0 0-6 0,0 0-7 0,1 1-5 15,3 0-6-15,1 0-4 0,-1 1-2 16,-1 1-5-16,-1-1-3 0,-1 2-3 16,2 0-4-16,1 0-2 0,-3 2-1 15,3-2-3-15,-1 1 0 0,-1 0-3 0,3 2-1 16,1 1-2-16,-2 0-1 0,3 1 0 16,-4 0-2-16,1-1-1 0,0 2 0 15,0-1-1-15,0 2-1 0,-1 0-1 16,-3 0 0-16,3 0 0 0,-2 0 0 0,1 2-1 15,-1 0 1-15,0 1 0 0,-2-1-1 16,-1 0-1-16,0 2 0 0,0 1 0 16,-2-1 0-16,0 1 1 0,1 0 0 15,-3-1 0-15,0 0 0 0,0-1 0 16,-1-1-1-16,0 2 1 0,0-1-1 0,-1 0 0 16,0-1 3-16,-3 5 4 0,2-2 5 15,-3-1 7-15,-2-1 9 0,-1-1 9 16,-3-1 7-16,0-1 7 0,-2-2 3 15,-2 0 3-15,-9 0-1 0,4-2-1 0,4-1-2 16,1-1-4-16,-1 1-4 0,3 0-5 16,-3-1-6-16,5 2-19 0,-5-1-54 15,4 1-85-15,-2 0-93 0,2-1 43 0,2 0-386 16,1-1 93-16,1-1 77 0</inkml:trace>
  <inkml:trace contextRef="#ctx0" brushRef="#br0" timeOffset="-140765.7">8246 6382 96 0,'-9'0'159'0,"-1"-1"22"0,2 1 1 16,-2 1-5-16,-6 2-11 0,3 0-11 16,-2 1-12-16,1 0-12 0,1 1-11 15,-1 1-10-15,0-1-11 0,-4 6-10 0,0 0-8 16,5-1-9-16,-3 5-6 0,3-4-4 15,-1 5-6-15,2-1-4 0,-1 1-3 16,4 0-3-16,0 3-4 0,0-4-2 0,2 0-3 16,2-1-4-16,-2 7-1 15,2-3-3-15,0-2-1 0,3-1-2 16,-2 0-1-16,1 2 0 0,1-2-2 0,1 2-3 16,1-1 0-16,-1 1-2 0,1 1-2 15,1-1 0-15,-1 1-2 0,1 0 0 16,0-1-1-16,3 9-1 0,1-3 1 0,1 1-1 15,1-3 0-15,-1-3 0 0,2-3-1 16,1 4-1-16,0 0 0 0,3-3-1 16,1-3-1-16,-4-2 1 0,2-2 1 0,7 3-1 15,-4-3-2-15,1-1 0 0,-2-3 1 16,2 0 1-16,0-2 0 0,2-1 0 16,-1-1 0-16,1-3 2 0,9-1 0 0,2-2 1 15,-2-3-1-15,1-1 1 0,-4-2-1 16,3 0 0-16,-2-4 0 0,-2-1-2 15,1-1-1-15,0-1-3 0,-4-1-12 16,1-1-25-16,-6 0-26 0,4 2-31 0,-3-2-37 16,-1 4-55-16,-4 1-249 15,-4 3 71-15,-1 2 61 0</inkml:trace>
  <inkml:trace contextRef="#ctx0" brushRef="#br0" timeOffset="-139800.85">8492 6384 66 0,'0'0'99'0,"0"0"10"16,7 20 0-16,-2-6-7 0,4 8-8 0,-2 4-8 15,3 1-8-15,0 2-6 0,1 3-8 16,8 25-4-16,-5-17-2 0,-3-8-2 16,-3-5-3-16,3 0-1 0,-1-3-3 15,1 0-1-15,-2-4-2 0,-3-2-3 0,-1-4-2 16,0-4-2-16,1-1-3 15,-2 0-5-15,-2-2-2 0,2-2 0 0,-3-2-3 16,0 0-3-16,-1-3 0 0,0 0-3 16,0 0-1-16,0 0-1 0,0 0-4 15,-8-7 1-15,3 2 2 0,0-1 2 0,-2-4 2 16,0 0-3-16,0-1-2 0,-4-7-1 16,0-2 2-16,0 0 2 0,0-1 2 15,1-1 0-15,1-2-1 0,1 0 2 0,2 0-2 16,-2 0 0-16,2-3-1 0,3 0-1 15,-1 1-2-15,0 0-2 0,2-3-2 16,2 2 1-16,0 4-1 0,1-6 0 16,0 1 0-16,3 2-1 0,0-1-1 15,2 4 0-15,0-1-1 0,-1 6-2 0,0 1-1 16,-1 4-2-16,1 0 0 0,1 2-2 16,1 1-1-16,-2 0-1 0,0 3 0 15,1 2 1-15,-1 2 2 0,2 0 1 16,-2 1-1-16,-2 1 0 0,2 0 1 0,-5 1-1 15,9 2 0-15,-3 1 1 0,-1-1 3 16,-1 2 2-16,1 0 2 0,-2 0 1 16,1 2 3-16,1 1 0 0,-3 0 0 0,3 4-1 15,-1 1 0-15,1 0-1 0,-3 3-1 16,2-1-1-16,-3 2 1 0,0 1-3 16,0-1 0-16,1 5-3 0,-2-2-3 0,0 10-5 15,-3-2-5-15,2-4-13 0,0-3-5 16,-2-3-3-16,1-1-6 0,-1-1-2 15,0 0 4-15,0-3 5 0,0-2 3 16,-1-4-1-16,2 0 2 0,-2-1 1 16,0-1 2-16,2-2 3 0,-2 1 2 0,2-2 1 15,-1 1 5-15,1-1 3 0,2-1 5 16,-4 2 1-16,4-2 0 0,-6 2 1 16,6-2 2-16,-5 2-2 0,5-2-1 15,-3 2 2-15,3-2 2 0,-2 3 2 0,2-3 5 16,0 0 4-16,0 0 5 0,0 0 6 15,0 0 5-15,0 0 1 0,5 6 3 16,-1-5 4-16,-1-1 3 0,1 0 4 16,4 2 3-16,-1 0 1 0,5 1 1 0,1 1 1 15,2 0 1-15,5 4 1 0,2 1 0 16,-3 0-2-16,0 1-3 0,2 1-3 16,-3 0-2-16,-1 1-4 0,-1 0-3 15,-1-1-2-15,-3-2-3 0,-1-1-3 0,-2 1-2 16,-1-2-12-16,1 0-34 0,1 1-65 15,-3-2-53-15,-1-1-61 0,-1-2-242 16,0-1 73-16,0-1 61 0</inkml:trace>
  <inkml:trace contextRef="#ctx0" brushRef="#br0" timeOffset="-139550.45">8976 6635 81 0,'0'0'152'0,"0"0"27"16,0 0 6-16,7 6-5 0,-3 0-10 15,1-1-13-15,1 5-14 0,1 0-14 16,3-1-13-16,-4 1-23 0,3 1-34 0,-2 0-43 15,2-1-86-15,-2-2-195 0,1 0 43 16,-1-3 37-16</inkml:trace>
  <inkml:trace contextRef="#ctx0" brushRef="#br0" timeOffset="-139207.22">9032 6512 16 0,'0'0'101'15,"0"0"38"-15,0 0 16 0,6-1 4 16,-6 1-3-16,9 4-7 0,-3 0-5 0,2 4-7 16,1 0-8-16,1 2-10 0,0 0-9 15,4 4-9-15,1 2-9 0,1-1-9 16,-4 0-8-16,-1-3-8 0,0-1-16 16,-2-2-27-16,-1-2-35 0,1 0-56 15,-2-1-41-15,-2-2-66 0,0-1-101 0,-1 0 46 16,1-3 38-16</inkml:trace>
  <inkml:trace contextRef="#ctx0" brushRef="#br0" timeOffset="-138937.95">9113 6769 35 0,'0'-8'167'16,"0"-2"59"-16,1-4 19 0,2-3-2 16,-2 0-13-16,5-10-17 0,-1 2-21 15,0-1-34-15,1 2-46 0,-1 5-56 16,2-4-75-16,-2 5-164 0,0 3-97 0,0 1 47 15,-1 2 39-15</inkml:trace>
  <inkml:trace contextRef="#ctx0" brushRef="#br0" timeOffset="-138446.14">9319 6285 74 0,'0'0'162'16,"0"0"38"-16,0 0 12 0,10-12 0 0,-5 6-9 15,2-2-14-15,1-2-15 16,1 1-15-16,1 1-16 0,1 0-15 0,-3 0-16 16,1 0-21-16,1 0-24 0,-4 2-28 15,1 1-35-15,-1 2-61 0,2-1-46 16,-2 1-61-16,0-1-144 0,-3 2 51 0,0 0 43 15</inkml:trace>
  <inkml:trace contextRef="#ctx0" brushRef="#br0" timeOffset="-138102.06">9305 6435 44 0,'11'-2'164'0,"-3"-1"53"0,0-3 19 16,5 0 2-16,-1-2-11 0,-1 0-16 15,6-5-17-15,-1 0-17 0,-4 3-19 0,4-4-29 16,-4 2-34-16,-3 3-41 0,1 2-50 16,-3 1-111-16,2-2-234 0,-2 0 57 15,-1 1 48-15</inkml:trace>
  <inkml:trace contextRef="#ctx0" brushRef="#br0" timeOffset="-137009.83">13028 4201 37 0,'4'2'136'0,"-2"-1"43"0,-2-1 15 16,6-1 4-16,-6 1-4 0,9-4-8 16,-3 0-10-16,4-2-12 0,-1-1-11 15,2-2-15-15,4-4-12 0,-1 1-12 16,1 0-11-16,-3 0-11 0,0 2-9 15,-2 2-11-15,1 2-16 0,0-2-20 0,-2 2-24 16,-1-1-38-16,1 2-45 0,-3 0-34 16,1 1-28-16,-1 1-38 0,0-1-154 15,0 1 55-15,1 0 45 0</inkml:trace>
  <inkml:trace contextRef="#ctx0" brushRef="#br0" timeOffset="-136680.2">13114 4330 19 0,'0'0'144'0,"6"-1"55"16,0-2 19-16,2-1 3 0,1-3-8 15,1-1-15-15,8-5-16 0,1-2-18 16,-1 0-25-16,3-1-34 0,0 1-42 0,0-1-51 15,2 0-107-15,-4 2-202 0,1-1 49 16,-3 0 41-16</inkml:trace>
  <inkml:trace contextRef="#ctx0" brushRef="#br0" timeOffset="-135976.33">13804 3417 15 0,'-4'-7'123'0,"0"3"45"16,-3-1 17-16,-3-1 0 0,-2 1-5 0,-2 2-7 15,1 0-5-15,-3 1-7 16,-1 1-7-16,0 1-11 0,2 2-13 0,-2 1-13 15,-6 3-10-15,2 1-11 0,0 3-9 16,1 3-10-16,3 2-8 0,0 1-7 16,1 0-7-16,0 1-5 0,4 1-4 15,-2 2-5-15,2 0-3 0,0 1-4 0,2 2-3 16,-1 1-3-16,2 1-3 0,0-2-3 16,1 2-1-16,0-1-3 0,3 0-1 15,-1 1-1-15,1 0-2 0,1 0-1 16,2-5-1-16,-1 0-1 0,2-2 0 0,1-1-2 15,1 1 0-15,1 0-1 0,-1-1-1 16,2 10-1-16,1-8 0 0,0-2-1 16,2-5 0-16,-1 2-1 0,1-1 0 15,1 0-1-15,4 4 0 0,-1-4 0 0,-1-1 0 16,-2-3 0-16,3 0-1 0,0 0 0 16,-1 0 1-16,2-1 0 0,-2-1 0 15,2-2 1-15,0 1-1 0,2-1 0 16,0-2 1-16,-2 0 1 0,4-2 1 0,-1-1 2 15,2-1 2-15,9-4 0 0,-1-2 0 16,2-1 0-16,0-2-1 16,0-2 0-16,2-3-1 0,18-12-1 0,-9 5 0 15,-10 3-7-15,17-12-28 0,-12 7-22 0,-8 2-26 16,-2 2-48-16,-1-1-49 0,16-16-63 16,-10 10-168-16,-10 3 68 0,-1 7 56 15</inkml:trace>
  <inkml:trace contextRef="#ctx0" brushRef="#br0" timeOffset="-135119.2">14034 3453 56 0,'0'0'120'0,"0"0"23"16,0 0 3-16,6 13-5 0,-1-2-8 15,-1 3-7-15,3 9-6 0,3 3-9 16,0 1-6-16,-3 3-9 0,4 1-7 16,-3-3-8-16,0 1-8 0,0 1-5 0,0-1-4 15,-1-1-2-15,-1 0-2 0,0-3-4 16,-2-5-2-16,0-2-5 0,-3-4-5 15,0 0-3-15,0-2-2 0,1-2-4 0,-1-3-1 16,-2 1-6-16,-1-3-4 0,0-1-6 16,1-1-3-16,1-3-1 0,-5 1-3 15,5-1-2-15,0 0-2 0,-11-8 1 0,7 1 1 16,-3-3 0-16,1-3 3 0,-2-10 1 16,0-1 1-16,-1-4 3 0,2-1 1 15,-1-3 0-15,1-3 2 0,-4-26 1 16,4 16-3-16,2 6 1 0,4 6 1 15,0 0 3-15,2 0 1 0,0 1 0 0,3-1-2 16,-1 1-2-16,3 1-1 0,2 2-2 16,0 1-2-16,0 3-2 0,0 0-2 15,2 3-2-15,-1 2-1 0,0 0-1 16,0 6-1-16,-1 3-2 0,0 2-1 16,2 0 1-16,-1 0-1 0,0 3-2 0,1 1 1 15,1 0 0-15,0 0 0 0,0 3 0 16,2-1-1-16,-3 1 0 0,0 0 0 15,0 1-1-15,1 1-2 0,-2 1 0 0,1 1 1 16,-2 0-3-16,3 2 3 16,-1 3-2-16,-2 0 3 0,-1 4-4 0,-2 1-2 15,0 1-7-15,-1 2-4 0,-4 1-1 0,0 0 2 16,-3 1 1-16,-1 9 3 16,-4 0-3-16,1-3 3 0,-4 2-3 0,0 0-6 15,-3-2-2-15,2 0-1 0,-1-2-3 16,-1 0-5-16,1-4 3 0,2-1 2 15,0-3-5-15,1-3-11 0,0-3-4 0,1 1 1 16,3-2 3 0,0-3 4-16,1 2 5 0,2-1 0 0,-1-1 0 0,0 0 3 15,2 0 1-15,1 0 5 0,-2-1 10 16,2 1 4-16,1-3 2 0,0 6 5 0,1-2 5 16,2 2 2-16,-1-1 6 15,3 1 6-15,0-1 8 0,-1 1 10 0,5 0 13 16,0 2 12-16,2-1 12 0,1 0 10 15,8 4 8-15,-1-1 6 0,3-2-1 16,-1 1-4-16,3-1-6 0,-2 3-7 0,-2-3-7 16,2-2-6-16,-3 1-6 0,-4-2-13 15,-2-1-26-15,2 0-56 0,-3-1-87 16,-1-1-78-16,-3 0-241 0,-1-1 74 0,-1 0 62 16</inkml:trace>
  <inkml:trace contextRef="#ctx0" brushRef="#br0" timeOffset="-134552.02">14524 3450 66 0,'2'-7'108'0,"1"0"14"0,0 1-1 16,0 1-6-16,3-4 94 15,-2 5-118-15,-2 1-6 0,2 1-6 0,0 1-7 16,-1-1-6-16,1 1-5 0,1 0-1 16,-5 1 3-16,8 1 4 0,-2 0 4 15,2 2 2-15,-2-1 0 0,4 4-2 0,-2 2-1 16,1-2-2-16,-1 4-2 0,0 0 1 15,-1 0-2-15,-1 3-4 0,0-1-1 16,-1 2-2-16,-2-1-2 0,1 2-3 16,-3 0-3-16,0 1-4 0,-1 0-4 0,-1 2-3 15,-4 8-3-15,0-2-5 0,-5-2-2 16,0-2-2-16,-1-2-2 0,1-4-3 16,1-4-3-16,0-4-9 0,0-1-12 15,2-3-26-15,0-3-11 0,-1 0-3 16,1-2-6-16,0-3-1 0,-2-2 4 0,3 1 3 15,2-3 4-15,-1 0 6 0,2 2 6 16,1-1 9-16,1 2 7 0,0 0 8 16,2 2 2-16,2-1 6 0,2 3 9 0,-2-1 9 15,2 1 7-15,3 1 8 0,0 2 4 16,1 0 5-16,1 0 4 0,3 2 0 16,1 0-3-16,-1 0-4 0,0 0-3 15,0 0-3-15,-4 0-7 0,1-2-18 16,-2 0-42-16,3 0-59 0,-3 0-52 0,1-2-53 15,-1 0-198-15,0 0 65 0,-2-2 54 16</inkml:trace>
  <inkml:trace contextRef="#ctx0" brushRef="#br0" timeOffset="-134202.39">14769 3321 41 0,'2'-2'135'15,"-2"2"45"-15,6 1 16 0,0 3 2 0,0-1-4 16,3 4-7-16,1 0-8 0,0 1-9 16,1 2-10-16,5 2-12 0,-1 2-13 15,0 0-11-15,-2-4-10 0,-1 0-11 16,3 5-10-16,-3-5-9 0,-1-1-8 0,0-3-7 16,-1 2-15-16,-2-3-30 0,0 0-64 15,-1-1-91-15,-1-2-96 0,0-1-151 16,-2 0 63-16,1-2 52 0</inkml:trace>
  <inkml:trace contextRef="#ctx0" brushRef="#br0" timeOffset="-133872.27">14808 3622 85 0,'0'0'163'0,"0"0"34"15,-1-9 16-15,2 1 5 0,4-6 0 16,0-2-6-16,2-9-8 0,3-1-11 0,0 0-14 15,0-1-15-15,2 0-16 0,-1 0-14 16,-1 3-16-16,1 0-21 0,-3 3-25 16,0 4-23-16,-2 3-24 0,-1 3-26 0,1 1-61 15,-2 2-44-15,-1 1-53 0,1 1-235 16,-3 2 65-16,0 1 56 0</inkml:trace>
  <inkml:trace contextRef="#ctx0" brushRef="#br0" timeOffset="-130272.97">7947 10467 15 0,'0'0'35'0,"0"0"9"16,0 0 3-16,0 0 3 0,0 0 1 0,0 0 2 15,0 0-1-15,0 0-2 0,0 0-2 16,0 0 1-16,0 0 2 0,0 0 2 16,0 0 4-16,0 0 2 0,0 0 0 15,0 0-2-15,0 0-2 0,0 0-3 16,0 0-2-16,0 0-2 0,0 0-2 0,0 0-3 16,0 0-3-16,0 0-2 0,0 0-1 15,0 0-2-15,0 0-4 0,0 0-3 16,0 0-3-16,0 0-3 0,0 0-3 15,0 0-2-15,0 0-1 0,0 0-1 0,0 0-2 16,0 0-2-16,0 0-2 0,0 0 0 16,0 0-1-16,0 0-1 0,0 0 1 15,0 0-1-15,0 0 0 0,0 0 5 0,0 0 5 16,0 0 2-16,0 0 1 16,0 0 0-16,0 0 1 0,0 0 0 0,0 0 0 15,0 0-1-15,0 0 1 0,0 0-1 16,0 0 1-16,0 0 0 0,0 0 1 15,0 0-2-15,0 0 0 0,0 0 0 0,0 0 0 16,0 0 0-16,0 0-2 0,0 0-1 16,0 0-2-16,0 0-2 0,0 0-2 15,0 0-2-15,0 0-2 0,0 0-1 16,0 0-1-16,0 0 0 0,0 0 1 0,0 0-1 16,0 0 0-16,0 0-1 15,0 0-1-15,0 0 0 0,0 0 1 0,0 0-2 16,0 0 1-16,0 0-1 0,0 0-1 15,0 0 2-15,0 0-3 0,0 0-1 16,0 0-1-16,0 0 3 0,0 0 1 16,0 0 1-16,0 0-2 0,0 0 0 0,0 0 1 15,0 0 0-15,0 0 0 0,0 0 0 16,0 0 0-16,0 0 0 0,0 0-1 16,0 0 2-16,0 0 0 0,0 0-1 0,0 0-1 15,0 0 0-15,0 0-3 0,0 0 3 16,0 0-4-16,0 0 3 0,0 0 0 15,0 0-4-15,0 0 4 0,0 0 1 0,0 0 0 16,0 0-13-16,0 0-23 0,0 0-31 16,0 0-50-16,0 0-191 0,0 0 50 15,0 0 44-15</inkml:trace>
  <inkml:trace contextRef="#ctx0" brushRef="#br0" timeOffset="-78865.66">6323 9723 71 0,'0'0'106'0,"0"0"13"15,0 0-1-15,0 0-5 0,0 0-9 16,0 0-8-16,0 0-7 0,0 0-9 15,0 0-9-15,0 0-6 0,0 0-6 16,4-8-3-16,-4 8-3 0,0-4 0 16,2 1 1-16,-2 3 3 0,0-6-1 0,0 2-2 15,0-1 0-15,0 0-1 0,0 0-1 16,0-3-4-16,0 0-3 0,0 0-6 16,-2-1-4-16,2-1-4 0,0 1-4 15,0-2-2-15,-1 1-2 0,1-1-2 0,0 0-2 16,0-1-1-16,0 2-3 0,1-5 0 15,-2 0-2-15,1 4-3 0,0-1 1 16,0 1-1-16,0-4-2 0,0 2 0 0,0 1-1 16,0-3-1-16,0 1-1 15,-1 0-1-15,1-1-1 0,0 0-1 0,-1 0 1 16,-1 0-1-16,1 1 3 0,0 0 3 16,1 0-1-16,-3 0 0 0,2 0 0 15,0 2 3-15,0 0-1 0,-2-1 1 0,2 2 0 16,0-2 1-16,-2 1 0 0,1-1 0 15,-2 1-1-15,2-1-3 0,-2 1 1 16,2-2-3-16,-1-1-1 0,1 2 0 16,-3-1 1-16,4-1-1 0,-3 1-1 15,3 0-1-15,-2 0 1 0,2-2-1 0,-1 0-1 16,2 3 0-16,-3-1 0 0,2 2-1 16,0-1 1-16,1 0-1 0,0 2 0 15,-1 0 3-15,-1-3-1 0,1 0 0 16,0 0-1-16,1 1 0 0,-3 0 0 0,2-1 0 15,0 0 0-15,0 1-1 0,-1 0 1 16,1 0 0-16,0-1-1 0,0 1 0 16,1 0 0-16,-1 1 0 0,-1-1-1 0,0 0 1 15,2 2-3-15,-1 1 1 0,-1 0 3 16,2 0 0-16,-1-1 0 0,0 1-2 16,0 0 0-16,1 1-3 0,-1 0 5 15,1-1-1-15,-2-1-3 0,1 1 2 0,1 1-1 16,-1-2-1-16,1 1 0 0,0-1 3 15,-1 2-2-15,1-1-4 0,-2 0-6 16,1 0-4-16,0 0-12 0,1 2-5 16,-1-1-15-16,1 0-4 0,-1 0-4 0,-1 0-9 15,1 2-6-15,1-2-11 16,-1 1-13-16,1-1-22 0,0 1-144 0,0 0 43 16,0 1 36-16</inkml:trace>
  <inkml:trace contextRef="#ctx0" brushRef="#br0" timeOffset="-78011.39">6076 8632 13 0,'0'0'84'0,"0"0"31"0,0 0 11 16,0 0 1-16,3-18-3 0,-2 9-9 16,4-2-7-16,-2-4-9 0,5-7-9 0,-1 0-8 15,2-3-8-15,-3 2-7 0,3-3-6 16,-1 4-6-16,-2-3-2 0,1 1-5 16,1 0-1-16,-2 3-3 0,-1 3-4 0,0 4-2 15,-3 2-4-15,2 2-2 0,-3 3-2 16,1 1-5-16,1 0-1 0,-2 1-4 15,0 0-2-15,2 2-2 0,-3 0-2 16,0 3 1-16,2-5-4 0,1 3-2 16,-3 2 1-16,2-4-2 0,-2 4 0 0,4-1-3 15,-4 1 2-15,0 0-1 0,5 2 0 16,-5-2-3-16,6 2 0 0,-2 0 1 16,2 1 0-16,-1 1-3 0,-1-1 0 15,3 2 0-15,0 0 1 0,0 1 1 0,2 0-2 16,-2 3 1-16,3-1 0 0,0 1 1 15,-2 2 1-15,6 4 0 0,-1 1 0 16,-4-2 1-16,0-2-1 0,-2-1-2 0,0 1-2 16,1 0 1-16,-2-1 2 0,0 0-2 15,0 0-1-15,-1 0 2 0,0-3-1 16,1 2-1-16,-1 1 2 0,-2-3-1 16,4 2-7-16,-4-2-4 0,1-1 0 0,-2 0 2 15,1 0-1-15,-1-1-4 0,1 0 5 16,-2 0 0-16,1-2 4 0,0 1 0 15,-1 0-4-15,-1-1 4 0,0 0 4 16,0-4 2-16,-3 8 3 0,1-1 5 16,-2-1 6-16,1 0 7 0,-1-2 7 15,-2 1 6-15,0 0 4 0,-4 1 4 0,0-1 4 16,1-1 5-16,-3-1 1 0,-1 0 1 16,-1 0 0-16,2-2-1 0,1-1-2 15,1 0-3-15,-1 1-4 0,-3-2-4 0,-1 1-3 16,1 0-4-16,2-1-4 15,0 0-3-15,2 1-3 0,-1 0-4 0,2 0-2 16,0 0-12-16,-1 1-29 0,0-1-37 16,1 1-33-16,1-1-37 0,1 2-26 15,-1-1-54-15,2-1-144 0,0 1 59 0,0 0 50 16</inkml:trace>
  <inkml:trace contextRef="#ctx0" brushRef="#br0" timeOffset="-72338.7">5073 8552 49 0,'0'0'99'16,"0"0"23"-16,0 0 8 0,0 0 4 15,1 18-2-15,0-3-3 0,2 1-3 0,-1 12-4 16,2-1-6-16,-1 4-9 0,1 1-7 16,0 2-9-16,0-1-7 0,1-2-8 15,-3 0-6-15,3 0-7 0,-3-5-6 16,0-3-5-16,-1-4-7 0,-1-2-17 16,0-3-31-16,0-1-83 0,-1-5-70 15,-1 0-126-15,1-1 47 0,-1-2 40 0</inkml:trace>
  <inkml:trace contextRef="#ctx0" brushRef="#br0" timeOffset="-71656.95">4917 8616 84 0,'0'0'129'0,"3"-15"20"0,2 3 7 16,-2-5-1-16,3-6-4 0,2-5-10 0,-2 1-12 15,1-3-11-15,2 0-10 0,-2-2-9 16,1-2-11-16,-1 2-6 0,1 2-7 16,-1 0-7-16,-1 3-8 0,-3 0-7 15,2 7-5-15,-1 4-4 0,-3 4-4 0,2 2-5 16,-2 3-4-16,-1 0-5 15,1 4-2-15,0-1-3 0,-1 4-3 0,4-2-3 16,-4 2-1-16,0 0-1 0,5 1-1 16,-5-1 1-16,0 0-3 0,7 5-3 15,-3-2 0-15,1 1 0 0,0-3 0 16,1 2-2-16,0 1 1 0,1 0-1 0,2 0 0 16,2 2 0-16,-1-1 0 0,1 2-2 15,7 5 0-15,0 2-3 0,0-1-11 16,-1 2-15-16,1 2-12 0,-2-2-7 0,0 0 1 15,0 1 0-15,-3-1 5 0,-2-3 5 16,-4 0 1-16,-1-2 3 0,-3 0 5 16,0-2 5-16,-1 1 7 0,-1 0 10 0,-1 0 6 15,-2 2 7-15,-2 1 13 0,-2 0 9 16,-6 7 9-16,-3-4 6 0,-3 1 5 16,-2 0 5-16,-1-3 1 0,-2 1 0 15,1-2-2-15,0-1-4 0,-1-2-4 0,2-1-4 16,4-3-4-16,2-1-4 0,3-2-10 15,1 0-20-15,2 0-45 0,2-2-45 16,-2 1-44-16,2-2-68 0,2 1-157 16,1-2 60-16,4 2 48 0</inkml:trace>
  <inkml:trace contextRef="#ctx0" brushRef="#br0" timeOffset="-70918.38">5308 8635 40 0,'4'5'90'0,"1"5"19"16,-2 3 7-16,6 9-2 0,-4 2-4 15,0 3-1-15,0 1-1 0,-2-1 0 16,1 0 1-16,-2-1-2 0,2 1-4 15,-1-1-6-15,-2-6-5 0,-1-3-8 0,1-3-7 16,1-2-7-16,0-3-7 16,-2-2-5-16,1-1-4 0,-1-1-3 0,0-1-4 15,0-2-3-15,0-2-5 0,0 0-3 16,0 0-5-16,0 0-2 0,0 0-3 16,0 0-3-16,0 0-3 0,0 0-3 0,-1-18-1 15,-1 9-1-15,1-2 0 0,-1-5-3 16,-1-1-2-16,-2-8 0 0,1 0-2 15,-3-1-2-15,5 0 0 0,-3 0-3 16,1 0-2-16,2-2-7 0,-3 4 0 0,4 2-7 16,-2 3 2-16,2 3-2 0,1 0 0 15,-1 1 5-15,2 0-3 0,-1 0 0 16,1 1 5-16,0 1-3 0,1 3-4 16,-1 1 3-16,1 2-4 0,1-1-1 15,0 2 2-15,1-1-6 0,0 1 0 0,1 1 0 16,0 1-5-16,2 0 4 0,0 2 2 15,1 0-5-15,-1 1 1 0,2 0-6 16,-2 1-1-16,2 1 1 0,3 3-6 16,-1 0 0-16,0 2 3 0,0 2-6 0,-3 1 4 15,0 1 4-15,-2 1 3 0,1 1 1 16,-3 0 7-16,0 3 5 0,-3-3 13 16,-2 2 5-16,-4 1 6 0,0-3 7 0,-5 8 10 15,-2-2 1-15,-3-2 1 0,-1-1-3 16,0-2-2-16,4-3-4 0,-2-3-15 15,3-2-44-15,1 2-41 0,-1-2-57 0,2-2-120 16,1 0 43-16,0-1 36 16</inkml:trace>
  <inkml:trace contextRef="#ctx0" brushRef="#br0" timeOffset="-70633.5">5455 8795 126 0,'8'9'183'0,"1"1"21"16,6 5 0-16,-4-3-10 0,2 3-12 15,1 0-16-15,-3-3-14 0,4 3-13 16,-3-3-19-16,-2 0-30 0,-3-5-38 16,2 2-41-16,-1-2-74 0,0-1-70 15,-2-1-139-15,0 0 45 0,-1-1 39 0</inkml:trace>
  <inkml:trace contextRef="#ctx0" brushRef="#br0" timeOffset="-70375.14">5503 9033 41 0,'-3'-6'128'0,"3"6"36"16,3-10 8-16,2-1-3 0,1-2-10 0,2-7-13 16,2-1-12-16,2-1-16 0,2 0-32 15,-1 1-44-15,1 1-65 0,-4 1-200 16,2 1 37-16,-2 6 31 0</inkml:trace>
  <inkml:trace contextRef="#ctx0" brushRef="#br0" timeOffset="-70108.84">5767 8765 78 0,'-6'24'184'16,"-1"2"42"-16,1-2 8 0,-3 4-6 16,2 0-15-16,-3 2-18 0,3 0-18 15,-2-1-14-15,2 0-22 0,-2-1-35 0,2-1-40 16,1-1-48-16,1-2-94 0,0-6-106 16,3-3-114-16,-1-5 49 0,2-1 42 15</inkml:trace>
  <inkml:trace contextRef="#ctx0" brushRef="#br0" timeOffset="-69473.12">5772 9076 41 0,'3'15'144'0,"2"12"46"0,1-1 18 16,-4 0 4-16,2-2-5 0,-2-3-10 16,2 6-12-16,0-1-14 0,-2-5-15 15,2-4-14-15,-1-3-14 0,0 0-12 16,1-2-11-16,-3-4-11 0,1 0-9 15,1-3-10-15,-2 0-10 0,1-2-12 0,0-1-10 16,-2-2-6-16,0 0-6 0,2 1-6 16,-2-1-2-16,0 0-3 0,0 0-2 15,2-10-2-15,-2 5-2 0,0 0-1 0,0-3-2 16,-1-2-1-16,0-4-1 0,0-3-1 16,-3-8-1-16,2-4-1 0,-2 2 0 15,3 0 0-15,-2-2-1 0,1 2-3 0,1-3-1 16,-2 2-1-16,3 4-3 0,0 4 1 15,1 2-1-15,1 2-3 0,-1 0-7 16,-1 0-1-16,2 2-9 0,1-1-3 16,-2 1-5-16,3 1-1 0,-2 1-3 0,2 2-4 15,-3 1-5-15,2 1 2 0,0 2 3 16,1-1 2-16,1 1 1 0,0 2 2 16,1 1 4-16,-1 2 5 0,1 1 1 15,-1 0 4-15,1 2 0 0,0 2 3 16,0 1-2-16,2 2 6 0,-1 1 2 15,-2 1 3-15,1 1-3 0,-1 1 5 0,-3-1 4 16,-1 1 9-16,1-2 9 0,-4 1 8 16,-1 4 5-16,-2-1 3 0,-1-2-1 15,-4-2 1-15,-2 8-3 0,-4-4-2 0,4-4-3 16,-3-3-9-16,4 0-32 0,0-2-55 16,1 0-48-16,-1-3-53 0,4-1-178 15,-2 1 58-15,2-1 49 0</inkml:trace>
  <inkml:trace contextRef="#ctx0" brushRef="#br0" timeOffset="-69165.46">5863 9140 14 0,'2'3'140'0,"2"2"57"0,0 0 21 0,2 0 1 16,0 4-8-16,1-1-13 0,1 2-16 15,5 6-17-15,-2-5-15 0,-1 1-14 16,-1-2-16-16,-2 0-28 0,2-1-33 0,-2 0-40 15,0 1-68-15,1-2-64 0,-2-1-79 16,3 0-349-16,-5-4 336 16</inkml:trace>
  <inkml:trace contextRef="#ctx0" brushRef="#br0" timeOffset="-68813.16">6088 9107 58 0,'-4'13'176'0,"-5"8"56"16,-1-2 26-16,-2 5 12 0,1 2 1 15,-1 3-4-15,-12 25-10 0,7-13-13 16,4-9-19-16,2-5-19 0,-1 2-18 16,2-1-19-16,0-1-15 0,0-2-21 0,3-2-31 15,-1-3-41-15,3-3-49 16,2-4-104-16,0-1-85 0,2-3 31 0,0-2-332 15,1-1 79-15,0-1 66 0</inkml:trace>
  <inkml:trace contextRef="#ctx0" brushRef="#br0" timeOffset="-65569.49">16399 5750 33 0,'2'-3'140'16,"-2"3"45"-16,0 0 12 15,0 0-3-15,0 0-11 0,0 0-11 0,0 0-11 16,0 0-10-16,0 0-7 0,0 0-9 16,0 0-10-16,0 0-10 0,0 0-10 15,0 0-10-15,0 0-9 0,0 0-8 0,0 0-7 16,1 13-6-16,-1-10-4 0,0-3-4 15,-1 8-4-15,-1 0-3 0,2 0-4 16,-1-1-5-16,0 1-3 0,0 1-3 16,1 0-4-16,0 1-3 0,-1 1-3 15,-1-1-2-15,2 1-2 0,-1 3-2 16,0-1-2-16,1-1-2 0,0-2 0 0,0 1-1 16,0 0-2-16,0 4-2 0,0-1 0 15,0-1-2-15,0-1 0 0,0 3-1 16,0 0-1-16,0-2-1 0,0-1 0 0,0 3 0 15,0 1-1-15,0 0 0 0,0-1 0 16,0 2-2-16,-1-1 0 0,1-1 1 16,0 2 0-16,-2 2-1 0,2-2 1 15,0 1 0-15,0-1 0 0,-1 0-1 0,1 0 0 16,0-1 0-16,0 1 0 0,0-1 0 16,0-1 0-16,0 2 1 0,0-1-1 15,0-1-1-15,1 0-1 0,-1 0 0 0,2-4 1 16,-1 4 0-16,-1 9 1 15,1-10-1-15,0 0 0 0,2-1 0 16,-3 2 0-16,2-1 0 0,-1 0 0 16,1-2 0-16,-1 1-1 0,-1-2 0 15,1-1 1-15,0-1-1 0,-1 1 0 0,0 0 1 16,2 0-1-16,-2-1-7 16,-2-1-9-16,2 1-10 0,0 0-6 0,0-1-12 15,-1 1-11-15,1 0-15 0,-1-2-26 16,1 1-41-16,0-1-54 0,0-2-224 15,0-1 68-15,0-4 59 0</inkml:trace>
  <inkml:trace contextRef="#ctx0" brushRef="#br0" timeOffset="-65137.1">16141 6361 33 0,'-2'-6'157'0,"-3"-1"51"0,2 2 16 16,2 0 0-16,1 0-9 0,0 5-13 0,1-6-15 15,3 2-14-15,1 3-16 0,1-2-15 16,4 2-12-16,-1 1-14 0,6 2-11 16,0 0-10-16,9 3-9 0,2 0-7 0,0 3-8 15,-1 2-7-15,0 0-7 0,1-2-5 16,1-2-4-16,-4 1-5 0,3-2-3 15,-4 1-5-15,0-3-6 0,-5-2-12 16,-1-1-12-16,0-1-27 0,-2-1-30 0,0 0-33 16,-1-2-34-16,-1 0-36 0,-3 1-26 15,-1-1-216-15,-2 1 66 0,0 0 55 16</inkml:trace>
  <inkml:trace contextRef="#ctx0" brushRef="#br0" timeOffset="-64544.18">16232 6344 7 0,'-5'4'94'0,"0"1"36"0,0-1 14 16,0 1 3-16,1 0-5 0,2 1-6 15,1 0-7-15,-1 0-12 0,1 0-10 0,1 0-9 16,0-1-7-16,1 3-3 0,1 0-2 16,-1 0-4-16,1 0-3 0,1 5-5 15,2 0-3-15,-3-4-2 0,3 3-4 16,0 0-5-16,1 0-6 0,1-1-3 15,1 2-3-15,2 5-1 0,-1-4 0 0,4 3 1 16,-1 0-1-16,-2-4 0 0,-1-1-1 16,4 4-3-16,-2-3-1 0,-3-3-2 15,1-1-4-15,1 0-3 0,-3-1-2 0,2 2-4 16,-1-4-3-16,1 2-1 0,-2-2-3 16,-1-1-1-16,0-1-2 0,-1 0-1 15,1 1-1-15,0-2-3 0,-1 1 0 16,0 0-3-16,0-2 0 0,-1 0 0 15,1 1 0-15,-3-1-1 0,2-1-1 16,-2 1 0-16,-2-2 0 0,6 1-1 0,-6-1 0 16,5 0 1-16,-5 0-1 0,5-4-1 15,-1 2 1-15,0-3-2 0,-2 0 0 0,2-2 1 16,1-4 4-16,-2-3 7 0,4 1 8 16,0-11 6-16,0 0 2 15,2-2-1-15,-1 1-1 0,1 0-3 0,-1 2-2 16,0 0-3-16,-2 5-16 0,-1 4-41 15,0 2-50-15,0 1-61 0,-3 3-72 16,2 0-240-16,-3 1 76 0,0 0 64 0</inkml:trace>
  <inkml:trace contextRef="#ctx0" brushRef="#br0" timeOffset="-63711.32">16707 6322 38 0,'1'-6'125'0,"-1"6"38"15,1-4 13-15,-1 4-1 0,0 0-8 16,0 0-10-16,0 0-12 0,0 0-10 0,3 15-11 16,-2-5-12-16,0 6-10 0,0 2-10 15,2 10-8-15,-2 1-6 0,0 2-5 16,1 2-5-16,-1-1-1 0,0 3-1 16,0-2 0-16,2-2-4 0,-2-2-4 15,-1-2-5-15,1-5-4 0,0-4-4 0,1-4-4 16,-1-2-3-16,0-1-3 0,-1-3-4 15,1-2-1-15,-1-1-3 0,1-2-4 16,-1-3 0-16,0 0-4 0,2 3-1 16,-2-3-2-16,0 0-1 0,0 0-2 0,0 0 0 15,0-20-2-15,-2 10-2 0,2-4-1 16,-2-5 0-16,2 0-2 0,-2-11 0 16,-1-3 0-16,1 1-2 0,-2-3-2 0,2 0-9 15,-1-1-13-15,1 1-3 0,-1-2-8 16,2 4 0-16,0-1 3 0,1 2 2 15,0 5 1-15,0 4 0 0,1 3 1 16,0 4-5-16,2 1-3 0,-2 1-5 0,3 1-4 16,-3 3 3-16,1 1 2 15,-1 0 2-15,2 3 7 0,-1-1-4 0,1 2 5 16,0 0 0-16,1 1 2 0,0 3-5 0,1-1 2 16,1 0-1-16,1 1 4 15,1 0 3-15,0 1-2 0,2 1 5 16,-2 0-1-16,1 1 4 0,2 1 1 0,1 1-1 15,-3 3 5-15,1 1 0 0,-3 0 5 16,2 2 1-16,-3 0-5 0,-1 3 5 0,-2 0-3 16,0 2 3-16,-3-1 1 0,-1 1-1 15,-3 1 5-15,-4 5 0 0,-3 1 1 16,-3-3-1-16,-1 0 2 0,-2-4-2 16,0 0-1-16,0-4-26 0,1-3-44 0,4-2-55 15,0-3-168-15,3-2 48 0,0-1 42 16</inkml:trace>
  <inkml:trace contextRef="#ctx0" brushRef="#br0" timeOffset="-63353.14">16818 6512 64 0,'3'2'165'0,"2"3"48"16,-3 2 18-16,3-1 6 0,1 5-2 15,2 0-7-15,4 8-9 0,-1 2-9 16,1-1-11-16,0 1-14 0,2 1-14 16,-1-2-15-16,1 1-15 0,-2 0-13 0,3-1-12 15,-2-3-14-15,2-1-22 0,-5-2-33 16,1-5-43-16,-4 0-99 16,3-1-73-16,-4-2 36 0,-1-1-324 0,1-2 76 15,-2-2 63-15</inkml:trace>
  <inkml:trace contextRef="#ctx0" brushRef="#br0" timeOffset="-63093.24">16851 6849 65 0,'0'0'171'0,"0"0"48"16,9-16 19-16,-3 3 5 0,6-11-5 15,3-2-11-15,13-21-16 0,-9 11-19 16,1 9-17-16,-4 3-27 0,0 3-42 16,0-1-52-16,-1 2-63 0,0 4-123 0,-6 1-226 15,-1 4 60-15,-2 2 49 0</inkml:trace>
  <inkml:trace contextRef="#ctx0" brushRef="#br0" timeOffset="-62676.27">17220 6293 20 0,'0'0'140'16,"4"-3"51"-16,-4 3 20 15,0 0 2-15,6 1-4 0,-6-1-9 16,4 5-12-16,-3-2-13 0,1 3-10 0,1 2-12 15,-2 1-10-15,3 3-8 0,-3 4-5 16,-1 2-3-16,2-1 0 0,-2 12-2 0,2 0-4 16,-5 2-6-16,2 2-6 0,0 0-7 15,-2-1-7-15,1 1-7 0,1-2-7 16,-1-2-8-16,1-2-7 0,0-4-7 16,1-5-5-16,0-3-5 0,0-2-4 0,0-2-8 15,0-1-16-15,0-2-22 0,0 0-50 16,0 0-31-16,1-1-35 0,0-1-41 15,-1 0-47-15,0-2 74 0,0-1-373 0,2 0 84 16,-2-3 70-16</inkml:trace>
  <inkml:trace contextRef="#ctx0" brushRef="#br0" timeOffset="-61910.01">16927 7074 25 0,'-2'4'108'0,"2"-4"34"0,-3 4 15 0,3-4 2 16,-2 3-1-16,2-3-1 0,0 0-1 16,0 0-5-16,-1 3-5 0,1-3-6 15,0 0-10-15,-4 2-9 0,4-2-10 0,0 0-11 16,0 0-9-16,0 0-11 0,0 0-18 15,0 0-30-15,0 0-39 0,0 0-76 16,0 0-44-16,0 0-67 0,0 0-109 16,0 0 51-16,0 0 42 0</inkml:trace>
  <inkml:trace contextRef="#ctx0" brushRef="#br0" timeOffset="-61542.99">16952 7048 69 0,'0'0'143'0,"0"0"30"0,0 0 10 0,0 0-1 16,0 0-5-16,0 0-8 0,0-3-8 16,0 3-8-16,0 0-7 0,0 0-8 15,0 0-9-15,0 0-9 0,0 0-11 0,0 0-10 16,0 0-8-16,0 0-7 0,-9 9-4 16,9-9-4-16,-3 4-1 0,3-4-1 15,-3 3-2-15,1-1 0 0,2-2 0 0,-1 2-1 16,1-2-2-16,-3 2-4 15,3-2-3-15,0 0-4 0,0 0-1 0,0 0 0 16,0 0-1-16,-6-8 3 0,6 8 3 16,4-12 3-16,-2-2 4 0,5-10 2 15,3-3 0-15,1-2 1 0,15-30-3 0,-4 0-3 16,5 0-5-16,10-19-6 0,-12 23-5 16,2 7-5-16,-1-3-4 0,-5 12-5 15,-6 10-3-15,-1 7-11 0,0-2-17 16,-3 4-42-16,-1 4-36 0,-5 5-35 15,1 1-47-15,-3 3-51 0,1 1 80 0,0 0-89 16,-3-1-348-16,1 2 94 0,0 0 78 16</inkml:trace>
  <inkml:trace contextRef="#ctx0" brushRef="#br0" timeOffset="-60759.33">17259 6653 34 0,'0'0'148'0,"-4"-2"46"0,4 2 12 16,-4-1-5-16,4 1-11 0,-5 4-10 16,4 2-9-16,0 2-10 0,-2 5-10 0,2 3-11 15,0 1-11-15,-2 10-9 0,2 0-5 16,-2 0 0-16,1 3 2 0,-1-1 0 15,1 0-2-15,1-2-5 0,-2-1-6 16,1-4-7-16,2-4-8 0,0-3-8 0,-1-2-9 16,1 2-6-16,0-5-5 15,0-1-6-15,0-1-5 0,1-3-5 0,-1 0-4 16,0-1-3-16,1-1-4 0,-1-3-3 16,1 3-2-16,-1-3-4 0,0 0-2 15,0 0-2-15,0 0-3 0,0 0-2 0,8-13-2 16,-7 5-1-16,-1-2-1 0,2-3-2 15,0-3-1-15,-1-2 0 0,-1-10-2 16,1-2-2-16,0-1 0 0,1 0 0 16,-1-2-1-16,1-1-2 0,1 1 0 0,-2 0 0 15,3 1 0-15,-1 2-1 0,0 1 0 16,0 2-1-16,0 3 0 0,-1 3-2 16,1 5-5-16,-1 1-3 0,-1 3-7 0,2-1-4 15,-1 2-7-15,1 3-4 0,-1-1-3 16,1 1 0-16,-1 0 0 0,2 2-3 15,-2-1-2-15,2 1-1 0,-1 1-1 16,-1 0 1-16,3 2 1 0,-2 0-2 16,1 2-4-16,0-1 1 0,-4 2-1 0,7 1 0 15,0 2 4-15,0 1 3 0,-1 0 4 16,2 3 3-16,1 1 3 0,-4 0 4 16,3 3 2-16,-2 0 2 0,1-1 2 0,-3 3 3 15,-1 2 2-15,1-1 9 16,-3 1 4-16,-1 0 1 0,0 0 3 0,-1 1 2 15,-3-2 1-15,0 1 2 0,-2-1 0 16,-4 5-1-16,1-7-2 0,0-1-10 16,0-3-27-16,0-3-39 0,0-2-55 0,2-1-59 15,-1-2-223-15,2-1 68 0,0-1 57 16</inkml:trace>
  <inkml:trace contextRef="#ctx0" brushRef="#br0" timeOffset="-60455.63">17375 6672 1280 0,'2'1'658'0,"-2"-1"-308"15,5 2-156-15,-1 0-74 0,-3 1-32 16,2 2-10-16,1 2-2 0,0 0 0 16,2 5-1-16,-1 1 0 0,1 1-1 15,0 5-1-15,2-2-2 0,0 2-5 0,1-2-4 16,-2-4-6-16,-2-1-6 0,2-2-17 16,0 0-28-16,1 0-77 0,-3-3-65 15,0-2-73-15,1-1 56 0,-1-2-345 16,1-1 84-16,-1-1 69 0</inkml:trace>
  <inkml:trace contextRef="#ctx0" brushRef="#br0" timeOffset="-60181.8">17618 6690 10 0,'0'0'154'0,"0"0"69"15,0 0 29-15,-2 14 11 0,-4-1-1 16,-4 7-4-16,-2 2-6 0,-2 2-9 16,0 1-12-16,-11 22-15 0,3-12-16 0,5-7-17 15,3-5-17-15,1 1-20 0,-1-2-37 16,2-1-54-16,1-4-81 0,4-3-153 15,2-3-324-15,0-4 83 0,2-1 70 16</inkml:trace>
  <inkml:trace contextRef="#ctx0" brushRef="#br0" timeOffset="-50872.71">9534 11323 86 0,'0'0'124'16,"-5"-1"9"-16,5 1 0 0,0 0-7 0,-3-5-9 16,3 5-9-16,-1-6-9 0,1 6-9 15,-2-6-7-15,2 2-4 0,0 4-8 16,2-7-6-16,-2 7-5 0,1-7-7 0,0 5-5 16,1-1-6-16,-2 3-4 15,4-5-5-15,-1 4-3 0,-1-1-2 16,3 1-2-16,-1 0-2 0,-4 1-3 0,7 0-2 15,-3 2-3-15,2 1 0 0,-3 0-1 16,1 2 0-16,-1 0 0 0,-1 2 5 16,-1 1 5-16,2-1 0 0,-3 2 2 0,0 2 2 15,-4 1-1-15,3 0-1 0,-3 1-1 16,-2-2-2-16,0 1-3 0,0-2-2 16,-2-1-1-16,0-1 2 0,-2-2 1 0,2-3-2 15,-1 0 0-15,1-2 0 0,0 0 0 16,-2-1-3-16,3-2-1 0,-5-1-2 15,1-1 0-15,3-1-2 0,0-1 0 0,-1-2-2 16,2 0 0-16,1-1-1 0,2 0-1 16,-1 1 0-16,4-1 1 0,0 0 4 15,1 0 3-15,1-1 2 0,1-2 3 16,3-1 2-16,4 2 1 0,-2 0 0 16,9-5-1-16,-6 4-1 0,0 3-1 15,-2 0-3-15,2 2-2 0,1 0-2 0,0 2 0 16,-2 2-1-16,-1 1-1 0,1 1-2 15,-2 1 0-15,2 1-2 0,-2 2-1 16,0 0-1-16,2 4 0 0,-2 0 0 16,2 1 1-16,-4 2-2 0,1 0-1 0,-2 1 2 15,-2-1 0-15,0 0 1 0,-2 0 0 16,0-1-1-16,-1 6-1 0,-1-2-1 16,-3 0-1-16,-1 0 1 0,0-2 0 0,-2 1 0 15,1-2-1-15,-1-1 0 0,0-2 1 16,-2-1-1-16,2-3 1 0,-1-1-1 15,2-1 0-15,-1-2 0 0,2-1 0 16,0 0-1-16,0-3 0 0,1 0 0 16,0-2 0-16,0-4-1 0,2 0 0 0,0 1-1 15,2-3 1-15,0-1 0 0,1 1-1 16,1-1 0-16,1 1 1 0,2 0-4 16,1 2 3-16,1 0-1 0,1 1-2 0,1 1 4 15,-1 2-2-15,2 1 1 0,-1 4 1 16,1 1-2-16,-3 0 2 0,1 3 0 15,4 2 0-15,0 2 1 0,-2 2-1 16,1 2 0-16,-3 1 0 0,0 0 1 0,1 1 0 16,-3 1-1-16,-1 1 0 0,-1-1 1 15,-1 0 1-15,0-1-1 0,-1-1 1 16,-2-3 0-16,-1 1-1 0,0-1 1 16,-2 0 0-16,1-2 1 0,-3 0 0 0,2-3 0 15,-2 0 0-15,1 0 1 0,-1-2 0 16,1-1 0-16,0 0-2 0,5 0 1 15,-7-3 0-15,2 2-1 0,-2-2 0 16,3 1-2-16,-1 0 2 0,0 0-1 0,2 0-2 16,3 2-3-16,-5-2-8 0,5 2-24 15,-3-2-32-15,3 2-41 0,0 0-63 16,0 0-226-16,0 0 67 0,0 0 54 0</inkml:trace>
  <inkml:trace contextRef="#ctx0" brushRef="#br0" timeOffset="-38976.37">8045 10300 16 0,'0'0'94'0,"0"0"31"16,-5-1 10-16,5 1 2 0,0 0-5 15,0 0-4-15,-5-1-10 0,5 1-8 0,0 0-7 16,0 0-8-16,0 0-8 0,0 0-7 16,0 0-8-16,0 0-6 0,0 0-5 15,12 3-2-15,-8-3-4 0,-4 0-4 0,6 0-3 16,-1 1-4-16,0-1-2 0,1 0-4 15,1 0-2-15,2 0-1 0,-2-1 0 16,2 1-1-16,-1 0-1 0,1-1-2 16,2 1-2-16,-1 1 0 0,-1-1-2 0,4 1-3 15,-1 1-2-15,-2-1-4 0,1 1-2 16,-1-1 0-16,2 2-2 0,1-1-1 16,0 1-2-16,-1 0-1 0,1-1 0 0,-1 0-1 15,-3 0 1-15,5 1-2 16,-3-1-1-16,1 1-1 0,3-1-1 15,-5 0 1-15,2 1 0 0,0 0-1 0,1-1-1 16,0 2-1-16,-2-1 0 0,3 1 1 16,-3-1-1-16,3 0 2 0,-2 1-4 15,-2-1 1-15,3 1 2 0,1-1-2 0,-3 0 1 16,4 1-2-16,-3-1 0 0,1 0 2 16,1 1-2-16,-1 0 0 0,1 0 2 15,-1-1-1-15,1-1-2 0,-1 1 1 0,1 0 0 16,-2 0 1-16,3-1-1 15,-1-1-1-15,0 0 1 0,1 1 1 0,-1-1 0 16,1 0 0-16,1-1-1 0,-1 1 0 16,-1 1 0-16,2-1-1 0,-1 0-1 15,1 0 0-15,0 1 2 0,0 0 0 0,-1-1-1 16,0 1 1-16,1-1 0 0,0 0 0 16,1 0-1-16,-2 0 0 0,2 0 0 15,-1-1 0-15,1 1 0 0,-1-1 1 16,1 0 0-16,0 0-1 0,1 0 2 0,-1 0-2 15,0-1 1-15,0 1-1 0,0-1 1 16,2 0-1-16,-4 1-1 0,4-1 1 16,-3 1-1-16,1-1 1 0,1 0-1 15,1 0 1-15,-2 1-2 0,2-2 2 0,-2 1 2 16,0 0 0-16,0 1-1 0,1-1-2 16,-3-1 0-16,2 1 1 0,-1 0 0 15,0 0 1-15,-2 0 0 0,2 0-1 16,-1 0 1-16,1 0 0 0,-1 0 1 0,-4 0 0 15,3-1-3-15,0 2 2 0,0-1-1 16,-1-1 0-16,2 0 1 0,-2-1 1 16,0 1 0-16,0 0 1 0,0-1 0 15,1-1-1-15,-2 0 0 0,1 1-2 0,0-1 0 16,-1-1 1-16,1 0 0 0,1 1 1 16,-3-1 0-16,0 0 0 0,1 1-1 15,2 1 0-15,-6 0 0 0,1 0-1 16,-2 0 0-16,-1 1 0 0,2 0 0 15,-2 1 0-15,0 0-1 0,-2 0 1 16,-1 1-1-16,1-1 2 0,-4 1-1 0,5 0 0 16,-5 0 1-16,6 0-3 0,-6 0-5 0,0 0 1 15,5 0-11-15,-5 0-6 16,3 1-14-16,-3-1-20 0,0 0-27 0,0 0-34 16,3 1-46-16,-3-1-168 0,0 0 56 15,0 0 46-15</inkml:trace>
  <inkml:trace contextRef="#ctx0" brushRef="#br0" timeOffset="-37793.13">9811 10406 18 0,'0'-5'98'0,"0"5"36"0,0-5 14 16,0 5 2-16,0-5-7 0,0 5-8 0,-1-4-13 15,1 4-11-15,0 0-12 16,0 0-11-16,-1-4-7 0,1 4-9 16,0 0-6-16,0 0-5 0,0 0-5 0,0 0-5 0,0 0-4 15,0 0-2-15,-8 6-3 16,8-6-2-16,-2 6-1 0,2-2-4 0,-1 0-2 15,-2-1-2-15,1 3-3 0,1 0 1 16,-2 0-1-16,2 2-1 0,-2-1-1 16,1 1 0-16,1 0-2 0,-3 1 1 15,3 1 2-15,0-1 0 0,-2 5 0 0,1-4-3 16,1 4-3-16,-2-1-2 0,1 0-1 16,1 1-2-16,-1 0 1 0,0 0-1 15,1-1-1-15,-1 1-3 0,1 0-1 0,0-2-2 16,1 0 0-16,0-1 1 15,0-1-2-15,0 5-1 0,0 0-1 0,0-2-1 16,1 1 0-16,0 1 1 0,-1 1-2 16,2-3 1-16,-1 2 0 0,-1 1-1 15,1-3-1-15,-1-2 2 0,0-1-1 0,1-1-1 16,-1 1 1-16,0-1 2 0,0 0-1 16,0 1 0-16,-2 0-2 0,2-1 0 15,-1 0 0-15,-1-1-3 0,2 1-1 16,-1-1-7-16,0 1-20 0,0-3-24 15,-1 0-24-15,1-2-30 0,1 0-25 0,0-4-35 16,-1 6-163-16,1-6 56 0,0 0 45 16</inkml:trace>
  <inkml:trace contextRef="#ctx0" brushRef="#br0" timeOffset="-37431.38">9556 10804 20 0,'-2'-2'109'0,"2"2"41"0,0 0 11 16,0 0 0-16,6-7-6 0,0 4-8 0,2 1-13 15,0 0-10-15,6-1-11 0,0 1-11 16,2 0-10-16,0 1-9 0,3 2-8 16,-1-1-10-16,8 3-16 0,-4-1-16 0,-4 1-17 15,-2-1-15-15,0 1-27 0,0 0-25 16,0 0-18-16,-5-1-20 0,0 1-17 15,-4-2-136-15,1 0 40 0,-4 0 34 0</inkml:trace>
  <inkml:trace contextRef="#ctx0" brushRef="#br0" timeOffset="-36890.71">9640 10786 47 0,'-1'8'123'0,"-1"1"34"0,4 1 13 0,0 2 0 16,3 2-10-16,3 8-8 0,2-1-12 16,1-1-12-16,1 0-10 0,0 0-12 15,0-1-9-15,0 0-9 0,0 1-5 0,-1-3-3 16,0 1 1-16,-3-3-3 0,-1-4-1 15,0 0-1-15,1 0-2 0,-2-1-3 16,0-2-5-16,-1 0-4 0,-2-1-3 16,0-1-4-16,1-1-2 0,-2-3-2 0,1 0-1 15,-2-1 0-15,-1-1 0 0,6-1 0 16,-2-1-2-16,-1-3 0 0,3-3-1 16,2-3 0-16,-2-1-2 0,5-9-1 0,0 0-3 15,0-2-3-15,0 2-4 16,1-1-3-16,-1 0-3 0,1 4-3 0,-4 2-2 15,-1 3-4-15,1 3-1 0,-2 0-3 16,0 0-3-16,-1 3-6 0,0 0-5 16,-2 2-11-16,2 0-7 0,-1 0-5 15,2-1-6-15,-2 1-4 0,-2 1-1 0,2-1 0 16,0 1 4-16,-2 0 3 0,0 1-3 16,1 0 5-16,-1 2 1 0,2-2-12 15,-4 3 19-15,2-3 1 0,-2 3 3 16,0 0 0-16,3-2-7 15,-3 2-7-15,0 0-7 0,0 0-6 0,3-3-9 16,-3 3-7-16,0 0-6 0,0 0-22 0,0 0-26 16,0 0-28-16,0 0-40 15,0 0-192-15,-4-8 62 0,4 8 51 0</inkml:trace>
  <inkml:trace contextRef="#ctx0" brushRef="#br0" timeOffset="-33480">18119 9375 88 0,'0'0'140'0,"0"0"22"0,2-7 6 15,-2 7-5-15,1-6-7 0,-1 2-12 0,0 4-10 16,0-7-12-16,1 4-10 16,-1 3-11-16,1-8-5 0,-1 3-7 0,1 0-4 15,1-2-5-15,-2 0-5 0,1-1-7 16,-1 1-4-16,0-1-3 0,1 2-5 0,-1 0-4 15,0 1-2-15,0 0-3 0,0-1-3 16,0 1-5-16,0 1-3 0,0-1-3 16,1-1-2-16,-2-1-3 0,1 1-4 15,-1 1 0-15,1-1-3 0,0-2-2 0,0 2-1 16,0 0-1-16,0-2-2 0,0 0-1 16,0 0-1-16,0 0 0 0,0 0-3 15,0 0 1-15,0 0-1 0,0 0 1 0,0-1 3 16,0 1 0-16,0 0 2 0,0 0 0 15,-1-1 1-15,1 0-1 0,0 0 1 16,-2-1 0-16,2 2-1 0,0-2-2 16,0-1 0-16,0 0-1 0,0 1-2 15,0-4 0-15,0 2 0 0,-1 0 0 0,1 2-1 16,0 0 0-16,-1 0 0 0,1-1 0 16,0 1-1-16,-1-1-1 0,1 0-1 15,0 0-1-15,0 0 0 0,0 0 0 16,0-4-1-16,0 1-1 0,0 0-1 15,0 0 1-15,0 2-1 0,0-1 0 0,0 0-2 16,0-1 0-16,0 1 1 0,0-1-1 16,1 0 0-16,-1 1 0 0,1 1 0 15,-1 2 0-15,0-2 0 0,-1 1-1 16,1 0 1-16,0-3-1 0,-1 0 0 0,1 0 0 16,-1 0-1-16,-1-1 1 0,1 0 0 15,0 0 0-15,1 2-1 0,-1-2 0 16,1 0 0-16,-3-14-1 0,2 17 2 15,0-1-2-15,1-2 2 0,0 2 0 16,0 1 0-16,-1 1 0 0,1-3 0 16,0-1-2-16,-2 1 1 0,2 1 0 15,0-4 1-15,-1 3 0 0,1 2 0 0,0 0-1 16,0 2-1-16,0 1 1 16,0-1 0-16,0-1 1 0,1-4-1 0,-2 1-1 15,1 3 1-15,0 0 1 0,0 1 0 16,0-1-1-16,-1 2 1 0,1-2-1 15,0 1 1-15,-1-1 1 0,1 2-1 16,-2-1 0-16,1 0 0 0,-1-4-1 0,2 1 1 16,-1-1 0-16,-1-1 0 0,1 1 0 15,0 3 0-15,1-1 0 0,0 1 0 16,0 0 0-16,0 0-2 0,0 0 1 0,0-3 1 16,0 1-1-16,0 2-1 0,1-2 1 15,0 0-1-15,1 3 2 0,-2-1 1 16,1 1-1-16,0 0-2 0,0 0 2 0,0 1 0 15,1-1-2-15,-1 0 1 16,0 0-1-16,2 0 1 0,-2 2 0 0,-1-2 1 16,2 0 0-16,1 1-1 0,-2-1 1 15,1-2-1-15,1 1 1 0,0-2 0 16,0 0 0-16,1 0 0 0,-2 0 0 0,3 1-3 16,-3 0 3-16,2-1 0 0,0 0-1 15,-1 2 2-15,0 1-1 0,-1 1 1 16,1 1 0-16,1-1 1 0,-3 1 0 15,1 2 0-15,2-1 0 0,-3 1 0 16,2-1 0-16,-2 2 0 0,-1-1 0 16,1 2 1-16,0 0-1 0,0 1-1 0,-1 3-7 15,3-4-13-15,-3 4-14 0,0-3-19 16,0 3-25-16,0 0-34 0,0 0-31 16,0 0-36-16,0 0-230 0,0 0 68 0,0 0 56 15</inkml:trace>
  <inkml:trace contextRef="#ctx0" brushRef="#br0" timeOffset="-32503.27">18154 7589 1 0,'0'0'96'0,"0"0"44"16,0 0 18-16,0 0 3 0,0 0-2 0,0 0-4 15,0 0-8-15,-9 2-9 0,9-2-11 16,-2 0-7-16,2 0-6 0,-7 1-7 15,7-1-7-15,-4 1-6 0,0 0-7 16,1 1-6-16,0-1-6 0,3-1-4 16,-8 2-5-16,5 0-5 0,-1-1-4 0,-2 2-3 15,1-1-4-15,-1 0-4 0,0 0-2 16,1 1-2-16,-1-2-5 0,0 2-1 0,0-1-3 16,-2 0-2-16,1 0 0 0,0-1-1 15,-1 0-1-15,1 0-1 0,-1 1 0 16,0-1-2-16,-1 0-1 0,1 0-1 15,2-1-2-15,-4 1-1 0,4-1-2 16,-4 1-2-16,0-1-1 0,0 0-1 16,2 1-2-16,-3-1 0 0,2 0-2 0,-1 1-1 15,-1-1-1-15,0 0-1 0,-2-1-1 16,-2-1-1-16,2 1-1 0,-3 0 0 16,1-1-1-16,2 0 0 0,-1 0 1 15,1 0-1-15,-2-1-1 0,3 1 0 0,-1 0-1 16,0 0 0-16,2 0 0 0,-4 0-1 15,3 2 0-15,1-1 0 0,1 1-1 16,-1-1 0-16,0 2 0 0,0-1 0 16,0 0 0-16,-3 1 0 0,1-1 0 0,-2 0 1 15,2 1-1-15,-1 0 0 0,2-1 0 16,-3 0 0-16,2 0 0 0,-2 0 0 16,2 0 0-16,-1-1 0 0,2 1-1 15,1-1 1-15,1 0 1 0,0 1 0 16,-3-2 0-16,1 1 0 0,1 0-1 0,1 0 1 15,0 0-1-15,1 0 1 16,1-1 0-16,-2 1-2 0,2-1-22 0,-1 1-27 16,2 0-29-16,-1-1-36 0,3 2-40 15,0-1-32-15,2 0-62 0,3 1-132 16,-6-1 63-16,6 1 53 0</inkml:trace>
  <inkml:trace contextRef="#ctx0" brushRef="#br0" timeOffset="-31938.13">17415 7489 100 0,'-4'-4'158'0,"1"0"23"0,-2 0 4 0,-1 1-8 15,-2 1-8-15,1 0-10 0,1 1-12 16,-3 2-12-16,2-1-13 0,-2 2-10 16,2-1-11-16,-4 4-10 0,0 1-10 0,0-2-9 15,0 3-6-15,1 1-7 0,0 0-6 16,2 0-7-16,-2 0-4 0,3-1-3 15,-1 2-4-15,2 2-3 0,2-3-3 16,1-1-4-16,-1 0-2 0,3 0-3 0,-2 1-2 16,3 0-3-16,0 0 0 0,3-1-3 15,-1 0 1-15,2-1-3 0,1-1-1 16,3 3 0-16,2-3-2 0,0 0 0 16,2-1 0-16,-1-2-1 0,3-1 0 15,-2 0 0-15,0-1-2 0,-2 0-1 0,1-1-3 16,3-1-4-16,-2-1 0 0,0 0 2 15,-2 0 1-15,-2 0-1 0,0-1 2 16,-2 1 0-16,-1-2 2 0,0 0 1 16,-2 1 2-16,0-2 4 0,-2-1 5 0,-1 1 5 15,0 0 5-15,-1-2 3 0,1 1 1 16,-3 0 0-16,0 1 0 0,0-2-2 16,1 1-3-16,-2-1-2 0,-1-3-2 15,1 4-2-15,0 1-7 0,0 0-32 16,0 1-60-16,1 0-48 0,-1 2-58 0,0 0-225 15,2 0 69-15,-1 1 57 0</inkml:trace>
  <inkml:trace contextRef="#ctx0" brushRef="#br0" timeOffset="-30195.97">8712 9890 59 0,'0'0'130'0,"0"0"29"15,-5 0 11-15,5 0-3 0,0 0-11 0,0 0-12 16,0 0-12-16,0 0-12 0,0 0-12 15,0 0-10-15,0 0-10 0,0 0-7 16,8 1-8-16,-4 0-7 0,2 0-6 16,1 1-5-16,16 1 42 15,-8-1-54-15,0 0-5 0,13 1-3 0,-4 0-3 16,3 0-2-16,-1 0 0 0,-4-2-5 16,-1-1-4-16,-4 0-9 0,-1-1-12 15,1 0-32-15,-1 1-22 0,0-1-32 0,-4 0-35 16,2-1-202-16,-3 0 53 0,-4 0 45 15</inkml:trace>
  <inkml:trace contextRef="#ctx0" brushRef="#br0" timeOffset="-29866.33">8922 9763 36 0,'0'0'121'0,"0"0"38"16,-7 5 15-16,5-2 5 0,1 1-5 0,0 6-7 15,1 0-10-15,-1 3-10 0,-2 3-13 16,3 1-11-16,-1 0-13 0,1 1-9 16,0-1-12-16,0-1-19 0,1 0-27 15,-1-1-31-15,1-4-64 0,1 0-48 16,-2-3-60-16,1 0-121 0,-1-3 46 0,0-1 40 16</inkml:trace>
  <inkml:trace contextRef="#ctx0" brushRef="#br0" timeOffset="-29556.58">9086 9670 25 0,'4'5'132'16,"1"2"46"-16,1 3 16 0,0 3-1 15,6 6-7-15,1 3-11 0,0 0-13 16,0 2-14-16,3-2-11 0,1 0-14 0,-1-2-11 16,3 0-12-16,-2-4-9 0,0-2-9 15,0 2-15-15,-1-1-25 0,1-2-34 16,-3-1-68-16,-4-3-52 0,-3-2-85 15,0-1-101-15,-1-2 50 0,-3 1 41 16</inkml:trace>
  <inkml:trace contextRef="#ctx0" brushRef="#br0" timeOffset="-29282.3">9166 10024 96 0,'7'-22'165'0,"3"0"28"0,2-3 5 16,3-1-3-16,-1 0-12 0,1 2-14 0,16-20-14 15,-9 12-16-15,-5 8-27 0,-2 4-41 16,-1 4-47-16,2 0-85 0,-5 4-213 16,-1 3 46-16,0 2 38 0</inkml:trace>
  <inkml:trace contextRef="#ctx0" brushRef="#br0" timeOffset="-28737.38">10061 10656 125 0,'5'1'207'0,"-1"-1"35"0,-4 0 9 0,10-2 0 15,-3 2-10-15,-1-2-14 0,4 0-17 16,-3 0-18-16,3 0-18 0,1 0-17 16,1 0-15-16,-1 1-13 0,4 0-22 0,-3-1-34 15,-1 2-43-15,0 2-76 0,4 0-84 16,-3-1-85-16,3 1-180 0,-6 0 66 16,-1-1 54-16</inkml:trace>
  <inkml:trace contextRef="#ctx0" brushRef="#br0" timeOffset="-28442.73">10380 10409 98 0,'0'0'164'15,"12"5"24"-15,-7-1 5 0,5 2-7 16,-2 2-12-16,2 1-14 0,6 3-15 0,-3-1-13 16,2 4-14-16,2-1-21 0,-4-4-31 15,-1-1-36-15,5 4-57 0,-4-4-88 16,-2-2-154-16,-3-3 45 0,2 0 38 15</inkml:trace>
  <inkml:trace contextRef="#ctx0" brushRef="#br0" timeOffset="-28146.47">10684 10435 133 0,'-13'26'213'0,"0"3"34"15,-14 26 13-15,1-4 0 0,8-12-6 16,2-6-12-16,-9 17-17 0,8-13-19 15,4-11-18-15,3-1-18 0,0-2-26 0,4-4-40 16,1-5-49-16,2-3-64 16,1-2-133-16,2-3-283 0,0-2 70 0,0-4 60 15</inkml:trace>
  <inkml:trace contextRef="#ctx0" brushRef="#br0" timeOffset="-27051.48">18364 8182 45 0,'0'0'148'0,"3"2"44"16,-3-2 13-16,5 1 0 0,-2-2-6 15,6 0-9-15,3-1-11 0,2-1-11 0,9-4-8 16,5 0-8-16,2-2-11 0,1 0-12 16,1 1-12-16,1 1-11 0,0 1-10 15,-1 0-15-15,-1 1-20 0,-3 1-24 16,-5 2-30-16,-3 1-67 0,-4 2-60 15,-3 0-90-15,1 1-162 0,-3 1 62 0,-4-1 52 16</inkml:trace>
  <inkml:trace contextRef="#ctx0" brushRef="#br0" timeOffset="-26747.71">18523 7933 36 0,'2'7'177'0,"-2"1"63"15,0 1 23-15,4 6 2 0,-1 10-7 16,1 1-16-16,1 2-19 0,0 3-18 16,-3-2-19-16,3-1-17 0,0-1-23 0,0-1-39 15,-3-6-54-15,2-5-65 0,1-1-124 16,-3-5-268-16,3-2 67 0,-1-4 56 16</inkml:trace>
  <inkml:trace contextRef="#ctx0" brushRef="#br0" timeOffset="-26454.4">18860 7855 78 0,'9'7'187'0,"1"2"46"15,5 5 14-15,2 2-3 0,0-2-11 16,1 2-17-16,2-1-18 0,-2-1-17 16,3 1-17-16,0-1-25 0,1-5-42 0,0 2-56 15,-2-1-91-15,-2-5-150 16,-3 0-135-16,-1-1 55 0,-3-1 47 0</inkml:trace>
  <inkml:trace contextRef="#ctx0" brushRef="#br0" timeOffset="-26193.2">19290 7821 28 0,'0'0'148'0,"0"0"56"0,-8 9 20 15,2 4 3-15,-6 11-4 0,-1 4-9 16,-11 24-10-16,-1 0-10 0,3 4-10 16,-2 0-9-16,3-3-13 0,-1-1-14 15,5-11-14-15,2-9-24 0,4-4-46 16,0-2-64-16,1-2-151 0,0-3-265 0,3-7 70 15,1-5 57-15</inkml:trace>
  <inkml:trace contextRef="#ctx0" brushRef="#br0" timeOffset="-25297.04">17802 6737 2 0,'-4'5'121'16,"4"-5"48"-16,0 0 14 0,0 0 1 15,0 0-3-15,0 0-2 0,0 0-5 16,0 0-7-16,0 0-9 0,0 0-11 15,3 3-11-15,-3-3-11 0,0 0-10 0,5 0-10 16,-5 0-8-16,6 0-10 0,-6 0-8 16,7-1-7-16,-7 1-7 0,8 0-5 15,-5 0-4-15,3 0-3 0,2 0-2 0,-1 0-2 16,3 0-2-16,0 0-3 0,-1 0-1 16,7 0-3-16,0 0-3 0,0 1-3 15,1 0-4-15,2 0-2 0,-3 1-2 16,0-1-4-16,-2 0-14 0,1 0-39 15,-5 0-59-15,1 0-58 0,-4 0-60 16,2 0-242-16,-4 0 75 0,-2-1 63 0</inkml:trace>
  <inkml:trace contextRef="#ctx0" brushRef="#br0" timeOffset="-24962.52">18159 6543 134 0,'0'0'201'0,"6"2"27"0,-4 0 4 15,2 3-4-15,1 2-9 0,2 2-13 16,2 3-13-16,3 5-16 0,-1 0-15 16,0 0-15-16,2-1-13 0,0-4-14 0,-4-1-10 15,2-2-13-15,-1 0-22 0,1 0-28 16,2-3-31-16,-1 2-49 0,0-2-47 16,0 1-33-16,1-1-40 0,-1-1-80 0,-1 0-120 15,0-1 59-15,-4-2 49 16</inkml:trace>
  <inkml:trace contextRef="#ctx0" brushRef="#br0" timeOffset="-24593.99">18231 6767 105 0,'0'0'189'16,"0"0"36"-16,8-9 12 0,0 0 0 16,-1 0-8-16,8-7-13 0,0-1-15 15,-1-1-18-15,3 1-16 0,-1-1-18 0,-1 1-28 16,0 1-33-16,-2 0-36 16,-2 5-41-16,-1 1-81 0,-3 1-76 0,1 1-220 15,-2 0 61-15,0 2 50 0</inkml:trace>
  <inkml:trace contextRef="#ctx0" brushRef="#br0" timeOffset="-7171.45">10322 13264 15 0,'3'-7'71'0,"-2"3"21"15,0 1 7-15,1-3-2 0,1 1-8 16,1 1-8-16,-1 0-6 0,1 0-6 16,1 1-8-16,0-1-5 0,-2 2-7 15,1 0-3-15,1 1-5 0,-5 1-5 0,6 0-1 16,-2 1-4-16,-1 0 2 0,2 3 3 15,-1 1 1-15,1 1 4 0,-3-1 4 16,1 3 2-16,-3 0 6 0,0 1 2 0,0-1 3 16,-3 4 8-16,0 1 2 15,-2-1 5-15,-3 0-3 0,-4 4-2 0,0-3-3 16,-4 1-4-16,4-4-5 0,1-3-5 16,2-1-5-16,0-2-3 0,1-1-2 15,-2-3-5-15,3 0-3 0,-3-2-1 16,3-1-4-16,-2-2-3 0,-1-2-4 0,2 1-2 15,0-3-3-15,2-1-3 0,0 0-2 16,2-1-1-16,1 2-2 0,2-1 0 16,-1 1-2-16,1-1-1 0,4 0-1 0,-2-2-2 15,5 0 0-15,-1-2 0 0,6-4 0 16,0 0-1-16,1 2 2 0,2 2-1 16,-2 2 0-16,-1 2 0 0,0 4-1 0,2-1-2 15,-2 2 0-15,0 1 0 16,-1 1 1-16,-1 2 0 0,-2 1 0 0,3 1 2 15,-5 1-1-15,3 1-1 0,0 1-4 16,0 2 5-16,0 2-1 0,-2 1 1 16,1 1-1-16,-3 0 2 0,2-1-1 15,-5 2 0-15,2-1 0 0,-2 0-1 0,-1-1 1 16,-1 0-1-16,-2 4-2 0,-1-1 2 16,-2-2 2-16,-1 0 0 0,1 0 0 15,-4-1 1-15,3-1 0 0,-3-1 0 16,1-1 0-16,1-2-1 0,-1-1 0 15,2-1 0-15,-2 0 2 0,2-1 1 0,0-1 3 16,-1 0 0-16,2-2 1 0,0 0 0 16,1 0 0-16,-1-2 0 0,1 1 1 15,1-2-3-15,2 1 0 0,1-2-2 0,-2 1 0 16,3 0-1-16,3 0-1 0,-3-1 0 16,3 0 0-16,1 2 0 0,1-2 0 15,0 1-1-15,3-1-2 0,0 1 2 16,2 0 0-16,-2 1-1 0,1 1 1 0,-2 1-2 15,2 1-3-15,-2 1 0 0,1 0 0 16,-1 2 2-16,-1 0 0 0,1 1-2 16,-1 1 4-16,-1 0-3 0,-1 2 1 15,1-1 2-15,-3 2-4 0,1-1 4 16,-2 2-1-16,0 0 0 0,-1 1 2 16,0-1 0-16,-1 0 0 0,-3-2 1 0,1 1 0 15,-2 0-2-15,0-2 0 0,-1 0 1 16,-3-1 0-16,2 0 0 0,0-3 0 15,-1 0 1-15,1-1-1 0,-2-1-1 0,2-1-1 16,-1-1 1-16,1-1-1 0,1-1-2 16,0-1 0-16,3 0 1 0,0-2 0 15,-1 2-2-15,4-2 0 0,-3 0 0 16,3 1-2-16,2-1-2 0,-1 0 1 16,1 2-3-16,2 0-7 0,0 0-1 0,1 1-3 15,1 0-6-15,0 1-3 0,1 1-2 16,1 0-3-16,-1 2 3 0,-1 1 0 15,0 0-1-15,1 2 6 0,-1 1-6 0,0 1-2 16,0 1 3-16,0 1 2 0,-2-1 1 16,-2 2 8-16,2-1 3 15,-3 1 0-15,0 0 1 0,0 1 5 0,-1 0 1 16,-1-1 3-16,0 1 6 0,-3-1 2 16,-2 2 2-16,0-1 2 0,0 0 1 15,-3-2 4-15,4-1 1 0,-2-2-1 0,1-1 0 16,-3 0 0-16,1-2 1 0,0 0-3 15,1-2 0-15,0 0-2 0,0-1 0 16,0-2-1-16,1 0 0 0,0 0-1 0,0-4-1 16,0 1-3-16,2 0 1 0,2 2 1 15,-1-1-1-15,2-1-1 0,1 0-2 16,0 0-2-16,2 0 0 0,1 2 1 0,3-4 3 16,1 2-10-16,3 0 2 0,0 0-4 15,-1 2-3-15,0 2-5 0,0-1 4 16,1 2-10-16,-3 1 13 0,3 1-4 15,-3 1 5-15,2 2-2 0,-1 0 2 16,3 3 0-16,-1 1-5 0,0 1 5 16,-2 2 0-16,-1 1-1 0,-2-1 2 0,-2-1 5 15,0 1-1-15,-2 0 11 0,0 0 2 16,-1 0 2-16,-1 0 3 0,0-2 2 16,-2 1 0-16,0-1 2 0,-1 0 0 15,-1-2 5-15,0 0 2 0,-1-2-3 16,0-1-2-16,0-1-1 0,-3-1-3 0,2-2 0 15,-1-1-2-15,1-2-2 0,-2-1-2 16,1-3 0-16,2 0-1 0,1 0 0 16,1 1-2-16,2 0 0 0,-2 0-2 0,3 0 0 15,1 0 0-15,0 0-1 0,2 0-2 16,1 1-3-16,3-2-4 0,2-1 3 16,0 2-5-16,-1 1 3 0,2 0-4 15,-1 1 2-15,1 0-4 0,-2 3 2 0,2 0 4 16,-3 1-5-16,1 0 3 0,-1 1 3 15,-2 1-3-15,1 0 7 0,-1 1-1 16,-2 0 0-16,2 1-2 0,-3 1 3 16,0 0 2-16,0 2 2 0,-1 0-2 15,-2 3 2-15,1 0 4 0,-5 3 2 16,-2 0 5-16,1 0 7 0,-7 3 3 0,0 0 1 16,-1-3 2-16,3-3 1 0,2-2-3 15,-2-2-2-15,1-2 0 0,0 0-4 16,0-1-12-16,4-1-47 0,-1-1-70 0,-2 0-238 15,3-1 58-15,-2 1 48 0</inkml:trace>
  <inkml:trace contextRef="#ctx0" brushRef="#br0" timeOffset="-4686.03">15291 7003 82 0,'-9'1'126'0,"2"-1"17"0,-3 0 2 16,1-1-5-16,-3-2-11 0,-1 0-7 0,1-2-11 16,0 0-8-16,-1-1-5 0,2 1-6 15,2-2-7-15,1 1-7 0,2-1-9 16,1 1-7-16,1 1-6 0,2-1-7 0,-1 1-4 15,2 0-4-15,1 2-4 0,0 3-4 16,4-8-3-16,-2 3-4 0,2 0-3 16,2 0-4-16,0 1-2 0,4-2-1 0,1 0-3 15,0 2-2-15,1 1-4 0,-2 1-3 16,0 0-5-16,1 1-6 0,-3 1-1 16,2 0-3-16,0 2-3 0,-3 0-1 0,2 0-4 15,-1 1 4-15,0 1 3 16,-2 1 1-16,0 0 3 0,-1 1 0 0,0 0-5 15,0 1 7-15,-3 1-3 0,2-2 0 16,-3 2 5-16,0-1-2 0,-1 1 6 16,0 0 1-16,0 0 2 0,-2-1 0 0,-1 1 3 15,1 0 3-15,-3-1 5 16,1 0 4-16,-1-1 2 0,1-1 2 0,-3-1 2 16,0 0 1-16,1-1 0 0,0-2-1 15,0 1-2-15,-1-2-3 0,0-1-2 0,0-1-2 16,1 0-1-16,0-1-2 0,1-1-2 15,0-1 1-15,0-1-1 0,1 0-2 16,2-1-1-16,-1-1 0 0,1 1-2 16,1-1 4-16,1 0 0 0,1-1 0 15,0 0 2-15,3 1-1 0,0-2 0 0,0-1-1 16,3 1 0-16,-1 0 0 0,1 1-3 16,2 1 0-16,-1 1 0 0,1 0-1 15,1 0-1-15,-2 2-3 0,1 2 1 16,-3 1-1-16,2 0 0 0,-2 2 1 0,1 0-1 15,-1 1 0-15,0 2-1 0,0 0 0 16,-1 1 1-16,1 3 0 0,-1 0-1 16,-1 0 0-16,0 3 0 0,0 0 0 15,-1-1-1-15,-2 0 2 0,-1 1-2 16,0-1 1-16,0 0 1 0,-3 4 0 16,0-1 2-16,-2-2-1 0,-1 1-1 0,-2-1 1 15,0-1 0-15,-1-2-1 0,1-2 1 16,-3 0 1-16,1-1-1 0,0-3 0 15,1-1 0-15,1 0 1 0,-2-1 1 0,4-2 1 16,-5-1-2-16,0 0 0 0,1-3-1 16,3 0 1-16,-1 0 0 0,4 1 0 15,0 0-1-15,0-1 1 0,3 2-2 0,-2-2 0 16,3 1-1-16,0 0 2 16,2-2 0-16,0 1 0 0,1 0 1 0,3-1 4 15,0-1 2-15,1 0 1 0,2 1 0 16,-1 0 1-16,2 1-1 0,1 1-1 15,-2 0-1-15,2 1-1 0,0-1 1 0,0 3-3 16,-3 0-1-16,1 1 0 0,-2 2 0 16,1-1 0-16,0 1-1 0,1 0 0 15,-2 1-3-15,0 1-3 0,1 1-4 16,-2 2-4-16,1-1-2 0,-2 2-2 16,0 0-1-16,3 2-1 0,-4 2 4 15,1 1 0-15,-2-1-2 0,-1-1 1 0,-1 1 0 16,-1 0 5-16,0 0-3 0,-2 4 3 15,0-3 5-15,-2 2-2 0,-2-1 7 16,1-2 6-16,-4-1 6 0,2 0 6 0,-3-2 7 16,0-1 4-16,0-3 4 0,1 0 4 15,1-2 1-15,0-1 0 0,-1-2-1 16,2 0-2-16,-5-2-4 0,2-1-3 0,-1-2-3 16,2 0-3-16,2-1-2 0,1-2-2 15,0 0-2-15,1 0-2 0,1 0-3 16,3 2-1-16,-2-1-2 0,3 0-2 15,0 0-2-15,3 0-4 0,-2 0-6 0,4-2-1 16,0 1-2-16,1 0-5 16,1 1-2-16,2 1 0 0,-2 1-4 0,3 0-1 15,-1 1 3-15,-2 2-1 0,0 2 2 16,1 0 1-16,-2 0 0 0,0 1 4 16,0 1 2-16,-1 0-4 0,0 1 4 15,0 1 2-15,-3 0 0 0,2-1 1 0,-3 1-1 16,3 1 2-16,-3 1 0 0,0-1 0 15,-1-3 2-15,4 6 0 0,-4-3 2 16,1 0 1-16,-1-3 2 0,1 5 2 0,-1-5 3 16,0 5 3-16,0-5 2 0,0 4 1 15,0-4 2-15,0 4 0 0,0-4 1 16,0 0-1-16,0 0 0 0,-1 6-1 0,1-6 0 16,0 0-1-16,0 0 1 0,-1 3-1 15,1-3 0-15,0 0 1 0,0 0-1 16,-3 2 0-16,3-2 1 0,0 0-1 15,0 0 0-15,0 0 0 0,-2 2 1 16,2-2-2-16,0 0 0 0,0 0 0 16,0 0-1-16,0 0-1 0,0 0 0 0,0 0-2 15,-4 3 0-15,4-3-1 16,0 0 0-16,0 0-1 0,0 0-2 0,0 0 0 16,0 0-1-16,0 0 1 0,0 0-1 0,0 0 0 15,0 0-1-15,-2 2 0 0,2-2 1 16,0 0-1-16,0 0-1 0,0 0 1 15,0 0 0-15,0 0 0 0,0 0 0 16,0 0-1-16,0 0-1 0,0 0 2 0,0 0-1 16,0 0 0-16,0 0 0 0,0 0 1 15,-4 3 0-15,4-3-1 0,0 0-1 16,0 0 0-16,0 0 1 0,0 0 0 16,0 0 0-16,0 0-1 0,0 0-1 15,0 0 1-15,0 0 0 0,0 0 0 0,0 0-1 16,0 0 1-16,0 0 0 0,0 0 1 15,-1 3 0-15,1-3 1 0,0 0-1 16,0 0 0-16,0 0 0 0,0 0 0 0,0 0 0 16,0 0 0-16,0 0-2 15,0 0 0-15,0 0 1 0,-3 3 0 0,3-3 0 16,0 0 0-16,0 0 0 0,0 0 0 16,0 0 1-16,0 0-1 0,-2 3 0 15,2-3-15-15,0 0-26 0,0 0-34 16,0 0-44-16,0 0-55 0,0 0 45 0,0 0-288 15,0 0 70-15,0 0 57 0</inkml:trace>
  <inkml:trace contextRef="#ctx0" brushRef="#br0" timeOffset="23907.78">6930 11424 72 0,'0'0'150'16,"4"-3"33"-16,-4 3 10 0,0 0-2 16,2-2-9-16,-2 2-13 0,0 0-15 15,0 0-15-15,3-1-12 0,-3 1-12 16,0 0-10-16,6 1-10 0,-6-1-10 0,3 2-7 16,0-1-9-16,0 1-7 15,2 1-5-15,0 0-7 0,1 2-4 0,0 0-5 16,3 2-4-16,1 0-4 0,-3 1-2 15,3 1-3-15,0-1-2 0,6 5-2 0,-4-1-3 16,-2-2-2-16,6 2-1 16,1 2-1-16,-1-1 2 0,0 1 4 0,1 0 1 15,1 1 0-15,2 0-1 0,-3 1 0 16,4 1-2-16,-2-2-1 0,0 2 0 16,0 2-2-16,2-1-1 0,-1 1-3 0,-1-1-1 15,1 2-2-15,1-1 0 0,-2 0-1 16,1 0 0-16,0-3-1 0,2 1 0 15,0 0-1-15,-3 1 0 0,5-2-1 0,-5-2-1 16,1 1 0-16,2 2-1 0,0-1 0 16,-1-2 0-16,1 1-1 15,-1 0 1-15,0-2 0 0,0 1-1 0,1 0-1 16,1 0 0-16,-1-2 0 0,0 2 0 16,0-1 0-16,0-1-1 0,-2 1 0 15,1 1 1-15,-1-2-1 0,0 0 1 0,-1 1 0 16,1-1 0-16,-2-1 0 0,1-1 0 15,-5 0 0-15,0-2-1 0,-2-1 0 16,6 4 0-16,-3-3 0 0,0 0-1 16,-4-1 0-16,0 0 1 0,2 0-4 0,0-1-11 15,-2 1-9-15,1-2-23 0,-2 1-19 16,2 0-24-16,-1-1-21 0,-1 1-18 0,1-1-11 16,-2 0-19-16,-1 0-22 0,1-2-174 15,-3 3 59-15,0-1 49 0</inkml:trace>
  <inkml:trace contextRef="#ctx0" brushRef="#br0" timeOffset="24648.15">8058 12460 55 0,'4'3'128'15,"-4"-3"35"-15,0 0 12 0,0 0 4 16,11-9-2-16,-7 1-6 0,0-2-9 16,5-10-8-16,1-1-10 0,-3-3-12 0,2-3-10 15,-1-2-12-15,1 0-11 0,2-1-10 16,-3-2-9-16,1 1-8 0,0-2-8 16,1 2-7-16,-2 1-6 0,2 2-4 15,-3 4-4-15,0 0-5 0,-2 6-4 16,-1 3-4-16,0 5-4 0,-2 1-4 15,1 1-4-15,-2 2-4 0,1 2 0 0,1 0-3 16,-3 2 0-16,0 2-4 0,4-2-3 16,-4 2-2-16,0 0-3 0,0 0-4 15,6 1-1-15,-6-1 1 0,3 4-6 16,0-2 2-16,-1 0-3 0,2 4-2 0,1-1 0 16,1 2-4-16,0 2 0 0,1 0-3 15,1 0 0-15,-1 3 1 0,5 5-6 16,-1 1-2-16,2 1-4 0,-2-1-5 0,-1 3-2 15,-1-2-4-15,1 2-3 0,0-1 7 16,0-2 3-16,-1 2-1 0,-2-5 4 16,-1-1 9-16,0-2-1 0,-2 1 0 0,0-2 10 15,1 2-2-15,-2-2 5 16,0 1 7-16,0-2 8 0,-3 0 5 0,1 0 3 16,0-1 7-16,-2 1 6 0,0 4 4 15,-2-1 5-15,0 0 5 0,-1-1 3 16,-2 0 7-16,0 0 7 0,-4-2 7 15,-2 4 7-15,-5-2 7 0,1-2 7 0,-3 0 4 16,0-3 2-16,0-1-2 0,2-2-4 16,2 0-6-16,0-1-6 0,-1-1-6 15,0-1-6-15,1 0-7 0,-1-2-15 0,0-1-22 16,0 0-49-16,3-3-63 0,-2 0-58 16,3 0-66-16,-2-1-250 0,2-1 79 15,-4-5 65-15</inkml:trace>
  <inkml:trace contextRef="#ctx0" brushRef="#br0" timeOffset="25445.27">6304 11917 71 0,'1'-9'119'0,"2"2"18"15,-1-1 8-15,0 2-1 0,1-1-4 16,-2 1-13-16,2 0-11 0,-2 1-10 16,2-2 81-16,-3 7-105 0,2-3-6 15,-2 3-7-15,0 0-5 0,0 0-2 16,5 8-9-16,-4 1-2 0,1 0-1 15,1 6 1-15,-1 11 2 0,2-1 1 0,1 5 0 16,-1 0 0-16,0 0-3 0,1 4-1 16,1-2 1-16,-1 1 2 0,0-1 4 15,-1-2 2-15,1-2 0 0,-1-1 0 16,0-2-1-16,-1-3-5 0,1-5-3 0,-3-2-4 16,2 0-3-16,0-1-4 0,-1 0-3 15,1-4-5-15,-2 0-8 0,1-2-20 16,1 0-57-16,-2-1-40 0,3-1-47 15,-3-1-57-15,3-2-203 0,-3-2 68 16,-1-1 55-16</inkml:trace>
  <inkml:trace contextRef="#ctx0" brushRef="#br0" timeOffset="26312.03">6138 12045 28 0,'0'0'134'0,"0"0"46"0,0-6 13 15,0 6 0-15,0-8-7 0,0 1-11 16,0-2-11-16,2-7-11 0,-2-1-13 0,1 1-12 15,3-12-11-15,-3 1-11 0,3 0-11 16,-1-1-9-16,0 1-9 0,2-1-7 16,-3 2-7-16,2 1-6 0,1 4-8 0,-3 3-4 15,1 3-4-15,-2 1-5 0,1 1-4 16,1 3-5-16,-2 2-3 0,0 0-2 16,0 2-3-16,2 0-2 0,-2 0-2 15,1 2-2-15,1 0-2 0,-2 2 0 16,3-1-2-16,-3 2-1 0,3 0-3 0,-1 0-4 15,-3 1-5-15,10 0-11 0,-1 1-6 16,-1 0-9-16,1 1-7 0,6 2-3 16,-3 1-1-16,10 5-7 0,0-1 0 15,-4 2-5-15,1 0-4 0,0 1 0 0,0 2 1 16,-2 0 2-16,-1 1-3 0,0 1 3 16,-5-4 3-16,-3-2 6 0,1-1 5 15,-3 0 8-15,0 0 0 0,-2 0 2 16,-1-1 4-16,0 0 2 0,-1 1 10 0,1 0-4 15,-3 0 4-15,0 0 11 0,-3 0 5 16,1 4 6-16,-4-1 8 0,0 0 8 16,-3-1 11-16,-6 5 7 0,-1-2 7 15,-3-5 5-15,2-1 3 0,1-3 1 0,2-1-2 16,-2-2-5-16,1 0-4 0,-2-1-4 16,2-1-4-16,-3 0-4 0,0-1-6 15,5 1-18-15,-3-1-40 0,0 1-45 16,5-1-45-16,0 2-64 0,5 0-147 15,-3 1 55-15,3 0 45 0</inkml:trace>
  <inkml:trace contextRef="#ctx0" brushRef="#br0" timeOffset="26793.86">6779 11937 50 0,'-3'-6'166'0,"-2"1"49"16,0 1 16-16,-1 1-3 0,-2 1-11 15,1 0-15-15,-3 2-16 0,2 0-17 0,-3 1-15 16,-4 4-15-16,-4 4-13 0,0 1-13 16,1 1-11-16,0 3-10 0,1-1-9 15,3 2-8-15,0 2-7 0,2 1-8 16,1 0-5-16,0 2-6 0,1-5-5 0,1 6-5 16,2-4-4-16,3-2-5 0,1-2-3 15,0 1-3-15,1-2-3 0,1 1-3 16,1-3-1-16,0-1-1 0,1 0-3 0,3 3 0 15,-1 0-1-15,2-1 0 0,2-1-1 16,1-1-1-16,9 5-3 0,-6-4 1 16,2-2-1-16,0-2 0 0,-1-1 0 0,0-1-1 15,3-1 1-15,-3 0 0 16,3-2 0-16,-2 0-1 0,1-1-7 0,1-2-29 16,-1 1-29-16,2-2-27 0,0 0-31 15,-1-1-45-15,1 0-64 0,-3 0-193 16,2-1 70-16,-4-1 58 0</inkml:trace>
  <inkml:trace contextRef="#ctx0" brushRef="#br0" timeOffset="27568.3">6901 12008 29 0,'3'13'88'0,"1"1"24"0,3 10 5 16,1-1-4-16,-1 2-7 0,-1 0-6 0,2-1-7 16,-1-1-9-16,-1 0-3 0,-1-6-7 15,1-1-4-15,-2-4-3 0,-1 0-6 16,0-3-7-16,-1 0-4 0,1-2-4 15,-2-1-2-15,1 0-2 0,-2-2-4 16,1-1-3-16,-1-3-2 0,-1 3-6 0,1-3-2 16,0 0-2-16,0 0-3 0,0 0 2 15,0 0-1-15,-11-10 2 0,8 3-1 16,-1-1-4-16,0-5-1 0,1-1-3 16,-4-9-1-16,4 0-3 0,-2-3-2 0,3-1 0 15,-1-1 1-15,3 1-2 0,0-2-1 16,3-2 1-16,-1 2-2 0,3 0-1 15,1 0 1-15,1 3-2 0,2 0-4 16,-1 3-8-16,1 1-5 0,1 3-3 0,0 3 0 16,-2 4 3-16,1 2-1 0,-2 3 1 15,3 0 7-15,-2 0 3 0,0 3 4 16,-1 2 4-16,1 1 4 0,-2 0 4 16,0 3 5-16,1 1 5 0,-1 0 3 0,0 2 3 15,-1 0-1-15,-1 2-1 0,1 3-2 16,0 1-1-16,-4 0-1 0,1-1-1 15,-2-1-1-15,-1 6-1 0,-1 0-1 16,-2-1-1-16,-2 7-2 0,-3-1-1 0,0-1-3 16,-2-2-1-16,-2-1-2 0,2-2-1 15,3-3-4-15,-2-1-4 0,0-2-4 16,0-2-3-16,1 1 2 0,-1-1 3 0,2 0 1 16,1-1-7-16,0-1-2 0,0 0 4 15,1 0 4-15,1-2-3 0,1 1 1 16,-1 0-2-16,0-1-2 0,2 1 7 15,0-1-3-15,3 1 1 0,0-3 5 16,-3 5 4-16,3-5 6 0,3 6 6 16,-1-1 3-16,3 1 7 0,2 1 8 0,2 1 6 15,1 1 7-15,6 5 6 0,-2 0 7 16,4 0 5-16,-1 1 4 0,0-2-2 16,0 0-2-16,0 1-4 0,1-1-4 0,-2-1-5 15,-2-3-6-15,-3-1-9 0,0-1-24 16,-1 0-52-16,-2-1-70 0,0-1-57 15,-2-1 36-15,0-2-283 0,-1 0 68 16,-3-2 58-16</inkml:trace>
  <inkml:trace contextRef="#ctx0" brushRef="#br0" timeOffset="27984.8">7182 12105 17 0,'0'0'131'0,"3"-2"51"0,-3 2 22 16,5 0 5-16,-5 0-5 0,11 5-8 16,-2 1-8-16,1 1-5 0,6 5-6 15,0 2-9-15,-1 1-10 0,2 0-13 16,-1 1-12-16,0-1-12 0,-1 1-11 0,-1-1-9 15,1 0-10-15,-5-3-10 0,1-2-7 16,-3-1-10-16,1 0-21 0,-2-1-35 16,2-1-78-16,-3 0-65 0,-1-2-57 15,-3-1-241-15,1-1 73 0,1 0 60 16</inkml:trace>
  <inkml:trace contextRef="#ctx0" brushRef="#br0" timeOffset="28296.48">7256 12376 10 0,'-4'1'129'16,"4"-1"54"-16,-3 1 22 0,3-1 7 15,0 0 0-15,0 0-6 0,-4-4-6 0,4 4-7 16,1-9-9-16,3 1-8 0,2-5-9 16,0-8-9-16,4-1-10 0,1-4-9 15,3 0-9-15,-1-2-10 0,15-21-11 16,-10 14-9-16,-4 8-10 0,-2 4-15 0,-1 5-25 16,-1 3-30-16,-4 2-55 0,1 4-77 15,-2 2-57-15,-1 2-76 0,-2 1-198 16,0 0 74-16,-2 4 61 0</inkml:trace>
  <inkml:trace contextRef="#ctx0" brushRef="#br0" timeOffset="29084.07">7111 12145 75 0,'0'0'147'16,"0"-5"26"-16,0 5 5 0,3-5-6 15,-3 5-12-15,1-4-12 0,-1 4-11 16,1-4-10-16,-1 4-8 0,2-4-5 0,-2 4-4 15,2-2-4-15,-2 2-2 0,0-4-5 16,0 4-5-16,1-3-5 0,-1 3-6 16,0 0-5-16,0-6-7 0,0 6-8 0,0 0-4 15,-1-6-6-15,1 6-5 0,0-4-7 16,0 4-2-16,0-5-4 0,0 5-4 16,-2-5-3-16,2 5-4 0,-2-5-3 15,2 5-1-15,-1-4-3 0,1 4-2 0,0 0-2 16,0-5-3-16,0 5-1 0,0 0-1 15,-1-3-1-15,1 3-1 0,0 0 0 16,0 0-1-16,0 0-1 0,0 0 1 16,0 0-1-16,0 0-1 0,0 0 5 15,0 0 6-15,-4 10 7 0,4-1 3 0,0 1 7 16,-1 1 5-16,1 3 3 0,0 3 2 16,0 2 0-16,0-2-2 0,0 4-2 15,0-4-2-15,1 1-3 0,1 0-2 0,1-2-2 16,-1 0-3-16,1-1-9 15,-2-3-24-15,3 0-60 0,-1-2-50 0,0-2-58 16,1-2 39-16,-2-1-355 0,0 0 82 16,1-2 69-16</inkml:trace>
  <inkml:trace contextRef="#ctx0" brushRef="#br0" timeOffset="31718.76">17609 9422 24 0,'-4'-2'104'0,"0"-2"39"0,-2-1 21 16,0-4 8-16,-3 0 1 0,1 0-1 15,-1-1-5-15,-4-7-5 0,2 1-5 16,-3-1-4-16,1 1-5 0,1 0-8 16,-3-2-8-16,4-2-8 0,-3 3-9 15,1-3-7-15,-1 2-8 0,2-1-10 0,-1 0-7 16,-1 0-8-16,2 0-6 0,-2 2-8 15,2-3-6-15,0 1-6 0,0-1-5 16,-3 0-5-16,3 0-3 0,1 0-5 0,-3 0-4 16,1-1-5-16,-1 1-6 0,1-1-2 15,3 1-3-15,-4 0-2 0,2 0-2 16,0 2-1-16,0 0-2 0,1 0-1 16,-2 2 0-16,1-1 0 0,2 1-1 0,2 4-1 15,-3-6-1-15,1 0-2 16,-1 2-3-16,2 0-1 0,2 1-2 0,-3-2 2 15,2 0-4-15,0-2-2 0,1 0 1 16,-2 0 0-16,2 2 0 0,-2-3 3 16,0 2-2-16,1 1 2 0,1 2 1 0,0-3 2 15,-3-1-2-15,2 2 2 0,1 1-1 16,2 1 1-16,-3-5-2 0,-1-3 5 16,2 0-2-16,3 1 0 0,-2 0 3 0,0 0-2 15,-3-1-6-15,2 1-7 0,-2 0-5 16,1 6-3-16,-1-3-4 0,2 3-8 15,2 4-15-15,-1 1-23 0,0 2-26 16,1 2-30-16,0 1-34 0,1 2-53 16,2 0-147-16,-1 0 60 0,1 2 51 15</inkml:trace>
  <inkml:trace contextRef="#ctx0" brushRef="#br0" timeOffset="32361.18">16739 8284 61 0,'-8'-2'138'0,"1"0"32"0,1-2 8 15,0 1-7-15,-5-5-8 0,3 1-11 0,0-1-13 16,0 0-12-16,1-2-12 0,0 2-12 16,-1-1-8-16,4 2-12 0,0 1-8 15,-2-1-7-15,3-1-8 0,1 2-6 16,-1-1-6-16,1-1-6 0,1 1-5 15,1 1-2-15,2-1-4 0,-1 0-4 0,2 0-2 16,1-1-2-16,2 0-4 0,0-2-3 16,1 0-5-16,2 2-3 0,-1-2-6 15,2 1-2-15,0-2-7 0,7 0-1 16,-1 2 0-16,-3 2-1 0,0 1-5 0,0 1-4 16,1 1 1-16,0 1-4 0,-1 1-1 15,-2 1 1-15,0 0-1 0,-2 2 3 16,0-1-1-16,1 2 1 0,-1-1 2 0,3 4-5 15,0-2 1-15,-1 2-2 0,0-1-1 16,-4 0 2-16,2 0 4 0,-4 0 0 16,0 0 1-16,1 1 6 0,0 0 0 0,0 0 0 15,-1 2 1-15,0-1 0 16,-2 2 1-16,1-2 6 0,-1 2-4 16,-2-1 4-16,-1 1 2 0,0 1 0 0,-3-1 5 15,-2 3 7-15,-2 0 7 0,0-1 8 16,-4-1 7-16,0 0 6 0,-6 2 4 15,-5-3 1-15,3-2-3 0,3-2-2 16,0 0-4-16,0-1-3 0,2-1-5 0,-1 1-11 16,1 0-31-16,1 1-66 0,1 0-76 15,2 2-168-15,1 2 54 0,0 1 45 16</inkml:trace>
  <inkml:trace contextRef="#ctx0" brushRef="#br0" timeOffset="33179.39">15803 8520 34 0,'0'0'105'0,"0"0"33"0,0 0 11 15,6 14 2-15,-1-2 0 0,0 2-7 16,1 12-6-16,-1 2-4 0,2 2-7 16,-1 2-6-16,2 2-4 0,4 32-6 15,-6-20-5-15,-4-10-4 0,1-4 0 16,-3 0-2-16,0 4-2 0,-3-2-2 0,2-3-6 16,-1 2-5-16,-1-2-8 0,1-3-7 15,2-7-20-15,0-4-36 0,1-4-83 16,0-3-76-16,2-2-255 0,-2-1 67 0,1-3 55 15</inkml:trace>
  <inkml:trace contextRef="#ctx0" brushRef="#br0" timeOffset="33512.3">15563 8881 65 0,'0'0'156'0,"6"-5"38"15,1 2 11-15,6-1-1 0,10-2-9 0,4 2-12 16,1 1-13-16,5 2-16 0,0 1-12 16,3 2-13-16,-1 2-22 0,-1 1-33 15,1 2-41-15,-3 0-52 0,-3 2-79 16,-2-2-68-16,-3 1-122 0,-3 0 48 16,-7-1 40-16</inkml:trace>
  <inkml:trace contextRef="#ctx0" brushRef="#br0" timeOffset="33901.26">15591 8929 22 0,'5'11'125'16,"1"-1"48"-16,4 1 19 0,8 6 1 15,2 1-7-15,2 1-12 0,18 17-10 16,-9-10-14-16,-5-5-14 0,-3-6-13 16,-1-1-11-16,-1 0-12 0,-2-3-8 15,-3-3-8-15,-1-2-2 0,-5-2 4 0,0-2 2 16,-3-1 4-16,0-1 0 15,-2-2-2-15,0 0-2 0,0-3-1 0,-2-2-1 16,1-4-3-16,0-2-2 0,-3-1-6 16,1-2-5-16,0-2-6 0,-2 0-7 0,2-8-5 15,1 3-6-15,-1-2-13 0,1 4-24 16,-1 4-60-16,2 1-65 0,2 2-61 16,-2-1 37-16,0 3-345 0,1 1 82 15,1 0 66-15</inkml:trace>
  <inkml:trace contextRef="#ctx0" brushRef="#br0" timeOffset="34354.04">16305 8719 145 0,'0'0'221'0,"-4"-6"30"15,4 6 5-15,-7-1-8 0,1 1-14 0,-4 2-16 16,-1 2-16-16,-1 1-17 0,-2 2-16 16,2 0-15-16,-6 5-15 0,-1 2-13 15,2 1-11-15,1-1-11 0,2 1-12 0,0 0-9 16,2 1-8-16,0 1-8 15,2-4-6-15,0-1-6 0,3 0-6 0,1 1-4 16,2-1-5-16,-4 1-4 0,4-1-4 16,-3 1-4-16,4 0-2 0,-1-2-3 15,2 2-2-15,-1-4-1 0,2 1-2 16,1-1 0-16,1-1 0 0,2 1-1 0,0-1 0 16,3 2-1-16,2-2 0 15,2 0-2-15,0-1 0 0,2-1-1 16,1-1-1-16,3-1-1 0,9 1-1 0,-1-1 0 15,-1-3 0-15,-3-2 0 0,0 1-4 16,8-2-28-16,0 1-63 0,-6 1-65 16,-4 0-61-16,-2-1 56 0,-1 1-367 0,-3-1 87 15,-3-2 73-15</inkml:trace>
  <inkml:trace contextRef="#ctx0" brushRef="#br0" timeOffset="35076.2">16425 8801 94 0,'0'0'154'0,"0"0"22"0,0 0 5 15,5 14-7-15,-3 0-10 16,1 1-11-16,-3 3-12 0,1 9-12 0,-1 2-9 15,1 1-7-15,0-1-4 0,1-7-6 16,-2-2-6-16,0-1-6 0,0-2-7 16,0-1-6-16,1 1-5 0,-1-2-5 15,1-4-6-15,1-2-4 0,-2-2-4 0,1-1-5 16,-1-2-4-16,0-4-2 0,0 3-6 16,0-3-3-16,0 0-1 0,0 0-3 0,-1-15-3 15,-1 5-3-15,0-4-2 0,2-3-2 16,-2-10-3-16,1-2-1 15,0 0-2-15,0-1-2 0,1-2-2 0,1 0 0 16,1 0-2-16,0 0-1 0,3 2-1 16,0-1 0-16,0 2-1 0,1 0-1 15,0 1-1-15,0 3 1 0,0 1-2 16,3 3-1-16,-3 3-1 0,0 4 1 0,-1 2 0 16,0-1-1-16,1 4 0 0,-1 2-1 15,1 2-1-15,-3 1 1 0,2 2 0 0,-1 1 0 16,1 1-1-16,-5 0 2 0,8 4 1 15,-3 0 0-15,2 4-1 16,-1 2 0-16,1 2 0 0,-1 3 0 0,2 5 0 16,-1 2-4-16,-1 0-10 0,-1-2-1 15,-4-3 1-15,0 0 3 0,-1 0-3 0,-2-1 3 16,1 2 2-16,-5 7 1 0,-2-1-1 16,-2-1 0-16,-1-2-11 0,0-2-3 15,-1 0-1-15,0-3-6 0,1-3-3 16,0-2-6-16,2-2 1 0,2-1-2 0,1-2-4 15,0-3-11-15,1 0-6 0,0-1 2 16,1-1 5-16,2 0 5 0,2-1 4 16,-4 1 5-16,4-1 14 0,0 0 19 0,-1 4 10 15,1-4 10-15,2 6 12 16,2 0 13-16,1 1 12 0,3 2 7 0,1 2 5 16,1 4 1-16,3 2-1 0,-1 1-4 15,2-3-4-15,-3-1-3 0,-1-1-5 16,-3-5-4-16,2 2-16 0,-1 0-34 15,0 0-90-15,-2-2-78 0,0-2-245 0,-1-1 70 16,0-2 59-16</inkml:trace>
  <inkml:trace contextRef="#ctx0" brushRef="#br0" timeOffset="35551.98">16673 8989 1 0,'2'-7'123'0,"2"2"52"0,-1 0 15 16,1 2-1-16,0 0-7 0,-2 1-13 15,2 1-13-15,-4 1-11 0,7 0-8 0,-3 1-8 16,3 1-6-16,1 0-4 0,-1 1-5 15,-2 2-3-15,5 4-5 0,-4 0-5 16,-1 2-5-16,1 2-5 0,-1 2-4 0,0 1-2 16,-4 0-3-16,0 2-4 0,-1 1-6 15,-2 7-6-15,-4 0-6 0,-3-3-5 16,0 0-5-16,-1-4-4 0,-2-1-4 16,-1-4-4-16,-1-3-6 0,3-4-9 15,3-3-12-15,-2-3-13 0,4-1-24 0,-2-2-10 16,2-1-5-16,0-3-4 0,1-1 3 15,2 0 0-15,-1 0 7 0,3-1 2 16,0 0 8-16,2 0 15 0,-1 1 10 16,2 0 6-16,2 3 6 0,1 0 7 0,1 1 7 15,0 2 5-15,3 1 5 0,-2 3 3 16,6 0-1-16,0 2-1 0,0 1-2 16,8 6-3-16,-6-4-4 0,-2-1-19 0,-2-1-47 15,0-1-53-15,0-2-57 0,-2-1-77 16,-3-1-241-16,-1-2 77 0,0-2 66 15</inkml:trace>
  <inkml:trace contextRef="#ctx0" brushRef="#br0" timeOffset="35835.23">16772 8753 125 0,'0'-5'197'0,"0"5"28"16,0 0 6-16,0 0-6 0,6 10-10 15,-1-3-13-15,2 3-12 0,4 8-13 0,0 3-12 16,3 0-14-16,-3 3-13 0,5 1-12 16,-2 0-13-16,-1 0-9 0,1-1-10 15,1-2-10-15,0-2-11 0,-4-2-15 0,1-1-18 16,-1-4-21-16,-1-1-26 0,-3-3-47 15,2 0-29-15,-3 0-28 0,-1-1-34 16,0-1-45-16,-3-1-204 0,1-3 66 16,-2 0 54-16</inkml:trace>
  <inkml:trace contextRef="#ctx0" brushRef="#br0" timeOffset="36097.52">16820 9126 133 0,'-5'-9'210'0,"5"4"33"16,0-2 10-16,2-3-1 0,2-3-9 15,1-1-11-15,3-8-13 0,3-1-15 16,-1 0-16-16,0 1-17 0,0 0-16 15,2 0-15-15,-1 2-18 0,-1 4-30 0,-3 3-36 16,0 3-51-16,0 1-130 16,-2 0-106-16,-2 2-196 0,2 1 70 0,-2 0 60 15</inkml:trace>
  <inkml:trace contextRef="#ctx0" brushRef="#br0" timeOffset="44939.76">21570 10198 10 0,'-12'-17'86'0,"0"1"31"0,-4 0 10 0,2 1-2 16,-4-1-5-16,1 0-5 0,-4 1-3 16,-1 2-4-16,0-1-1 0,0 1 0 15,0 1-1-15,-3-2-1 0,1 1-6 16,1 2-5-16,-2 1-9 0,-2-1-6 15,2 2-6-15,0 0-7 0,-3-1-7 16,2 4-8-16,-2 0-4 0,1 1-4 0,0 1-5 16,0 0-3-16,-1 2-3 15,0 1-4-15,-1 0-1 0,0 2-3 0,1 3-3 16,0-1-2-16,-2 3 0 0,1 1-3 0,2 1-2 16,-5 4-2-16,-18 11 1 0,12-7 1 15,10 0 0-15,4 0 0 0,-1-1 1 16,-16 18-1-16,12-8-1 0,4-1 2 0,7-2 0 15,-16 19 1-15,9-11 1 0,7-4 1 16,2-2 1-16,0 3 1 0,-12 22 1 16,6-14 0-16,7-6-1 0,-1-3 1 0,-8 27-1 15,6-17-1-15,5-7-2 0,1-1 0 16,-2-1-2-16,3 2-1 0,1 3-2 16,-1-2 1-16,-8 32-3 0,8-19-1 15,2-7-1-15,3-7 0 0,2 2 0 16,2 0 0-16,-2 1-1 0,3 2 1 15,2 0-1-15,0-2 1 0,2 1 1 0,0-2 0 16,3 1 0-16,1-1-1 0,1 0 0 16,3-1-1-16,0 1-1 0,13 20-1 15,-7-14 0-15,-1-9 0 0,1-3-1 16,-2-1 0-16,19 18 0 0,-11-12 0 0,-2-5 0 16,-3-5 0-16,1 0-1 0,0 0 0 15,5-1-1-15,-3-1 1 0,29 14-1 16,-20-10 0-16,-4-7 0 0,-3-4-1 0,2 2 1 15,0-2 0-15,0 0-1 0,4 1 1 16,1-2 0-16,0-1 1 0,0-1 0 16,3-2 0-16,-1 0 0 0,1 0 0 15,1-4 2-15,1-1 1 0,1-1-1 16,0-2 0-16,2-1 1 0,-3-1-1 16,1 0 0-16,30-5-1 0,-21 0 0 0,-9 1 0 15,-7 0 1-15,2-1-1 0,2-1-1 16,22-8 0-16,-16 2 1 0,-7 1 0 15,-6 2 0-15,-1-1-1 0,0-2 0 0,1 0 1 16,-3-3 1-16,2 2 1 0,14-18 3 16,-10 10 0-16,-6 4 0 0,-5 5 1 15,0-5 0-15,-1 3-1 0,-2-2 0 16,1-1 0-16,1 1 0 0,-4-2 0 16,1 1-1-16,-2-2 1 0,2-1-1 0,-3 1-1 15,1 0 1-15,-2-2-1 0,-2 0 0 16,1 0 0-16,1 2-1 0,-3-2-1 15,0 2 2-15,-1-3 0 0,0 3 1 0,-2 4 2 16,1-6 0-16,-2-1 0 0,-1 1 1 16,1 2-1-16,-2 5-2 0,0 0 0 15,-1 0 0-15,0-1 0 0,-1 0-1 16,-2-8-2-16,1 1 0 0,-3-2-1 0,-1 4 1 16,-2-2-1-16,0 3-1 15,-2 0 1-15,0 0 0 0,-2 0-2 0,1 1 0 16,-3 1 0-16,0 1-1 0,0-1 0 15,1 3-1-15,-3-1 0 0,2 1 1 16,1 1-1-16,-2 0 1 0,4-1 0 16,0 6-1-16,1 0 0 0,2 1 0 0,-3-4 0 15,0 3 0-15,1 1 0 0,4 1 0 16,0 1 1-16,-2 1-1 0,3 1 0 16,2 0-8-16,-2 2-14 0,1 0-10 0,2 0-12 15,-3 0-15-15,4 1-30 0,-2 1-28 16,3 3-26-16,-3-2-42 0,3 2-58 15,0 0-165-15,-2-3 68 0,2 3 56 0</inkml:trace>
  <inkml:trace contextRef="#ctx0" brushRef="#br0" timeOffset="47732.14">20660 11908 23 0,'10'-8'84'0,"0"2"27"15,-1 0 11-15,0 2 0 0,-2 0-6 16,2 1-8-16,-4 2-10 0,2 0-7 0,-2 1-8 15,-1 1-7-15,1 1-3 0,0 2-5 16,-2-1-2-16,1 2-2 0,1 0-2 16,-3 1-1-16,1 1-2 0,0 1-2 15,0 1-2-15,-2 0-1 0,3 3 1 0,-3 2-2 16,0 0 0-16,2 0 0 0,-2 2-2 16,-1 0 1-16,2-1-2 0,-2 3-2 15,0 0-1-15,0 1-2 0,-1 10-3 16,0-2-3-16,-2 1-1 0,1 0-2 0,-3 1 0 15,0 0-2-15,-1 0-3 0,-1 1-1 16,-1 0-1-16,-1 0-3 0,0 1 0 16,-11 24-1-16,7-15-2 0,0-7 0 15,0-5-2-15,-11 25-2 0,5-16-1 0,-5 14-3 16,-3-3 0-16,6-12 1 0,-7 10-3 16,-1 0-1-16,5-15 0 0,-9 13 1 0,-1 0 1 15,-4 2 2-15,1-3 2 16,-2 2 0-16,-3-1 0 0,2 0 1 0,-20 12 0 15,20-16-1-15,-5 0 0 0,4 1-1 16,-5-3 1-16,1 0-3 0,-20 16-1 0,20-16 1 16,-2 0-1-16,-18 16 0 0,3-1 1 15,18-20 2-15,-4 2-1 0,-1 0 0 16,-19 14 0-16,18-15-2 0,-15 15-1 16,14-18 1-16,-19 15-2 0,19-14-2 15,-22 13 0-15,22-16-1 0,-4 0-2 0,-26 13 1 16,26-13-1-16,-22 9-1 15,19-12 1-15,-22 11 0 0,24-12-2 0,-24 11-1 16,23-15 1-16,-6 2-1 0,-25 8-1 16,24-10-1-16,-25 10 0 0,24-11-1 15,-28 11 1-15,-3 1 1 0,7-1 4 16,24-10 5-16,-29 10 2 0,5-5-1 0,3 3-1 16,21-8 1-16,-25 8 0 0,1-3-2 15,24-6 1-15,-33 7-3 0,5-5 0 16,28-7 0-16,-2 0-1 0,-3 1-1 0,-27 4-1 15,28-8-1-15,-4 1 0 0,-26 3 0 16,25-3-1-16,-25 4 1 0,24-5-1 16,-28 3 0-16,28-6 0 0,-26 6-1 0,27-5-1 15,-28 1-2-15,28-1 1 0,-31 2 0 16,30-4-1-16,-35 2 1 0,34-3-1 16,-34 3 0-16,35-3 1 0,-33 2 1 15,32-3-1-15,-33 0-1 0,32-1 0 0,-35 2 0 16,33-4 0-16,-3 1 0 15,-36 2-1-15,5-1 1 0,32-1 1 16,-34 1-1-16,33-2 1 0,-38 0-1 0,9 2 1 16,-1-1-1-16,30-1 1 0,-31 0-3 15,31-1 1-15,-38 2 1 0,6-1-1 0,36-2 1 16,-8 0 0-16,-32-2-1 0,35 0 1 16,-33-1 0-16,3-2-3 0,30 1 3 15,-30-2 0-15,35 0-1 0,-34-1-1 16,8-4 2-16,27 3 0 0,-32-4-1 0,5 0 1 15,28 4-1-15,-31-5 1 0,1 0 0 16,3-1 0-16,27 4-1 0,-28-6 1 16,28 4 0-16,-30-6 0 0,7 2-2 15,27 3 2-15,-31-4 0 0,3 2-2 16,26 1 3-16,-30-5 0 0,6 2-2 0,0-2 1 16,27 4-2-16,-30-4 2 0,3 0-1 15,25 7-1-15,-30-10 2 0,4 4-2 16,27 6 2-16,-31-2 0 0,28 1 0 0,-28-5-1 15,31 5 1-15,-29-6 0 0,28 6-4 16,-30-8 1-16,30 7 3 0,-28-9 0 16,0 5 0-16,28 5 1 0,-26-8 0 15,3-2 0-15,27 7 0 0,-27-4-1 16,25 3 1-16,-30-5 0 0,7 2 0 0,23 7-2 16,-30-5 1-16,6-1-1 0,24 6 0 15,-27-6 1-15,27 4 1 0,-28-6 0 16,30 7-1-16,-30-9 0 0,29 7 1 15,-29-6-1-15,2-1 0 0,29 8 0 0,-33-5 0 16,9-3 1-16,23 7-1 0,-1 0 0 16,-28-8 0-16,30 5 1 0,-29-6-1 15,6 0 0-15,23 7 1 0,-25-7-2 16,26 5 0-16,-29-5 0 0,4-2 2 0,27 10 0 16,-27-12-1-16,25 9 0 0,-25-10 1 15,0 1-1-15,27 7-2 0,-26-13 0 16,3 3 1-16,26 8 1 0,-30-13 0 15,2 4 0-15,7-2 0 0,25 7 1 16,-27-9 0-16,4 1 0 0,22 9-1 0,-22-9 1 16,21 10-1-16,-23-12 1 0,24 13-2 15,-24-14 1-15,27 11-3 0,-30-11 1 16,0 1 3-16,28 9-1 0,-21-15 1 16,3 4-1-16,21 8-1 0,-19-14 1 0,3 1 0 15,20 11 0-15,-20-13 0 0,3-3 1 16,18 17 0-16,-16-18 3 0,0-3 2 15,3 1 2-15,18 13 2 0,-15-16-1 0,17 14 1 16,-13-18-1-16,16 16-1 0,-15-18-1 16,20 16-1-16,-1-3 0 0,1-1-1 15,-10-23-1-15,14 19-1 0,1-1-1 16,-11-25 0-16,14 20 0 0,-10-22 1 0,14 21 0 16,-9-22 0-16,9 22-1 0,0-4 0 15,-3-24 0-15,4 26-1 0,5-6-1 16,1 0 0-16,-6-28-1 0,7 31 0 0,4-4-2 15,0-2 5-15,0-1-1 0,0-2 0 16,0 5 0-16,2-4 0 0,3 3-1 16,3-2 0-16,-3 0 0 0,3 1-2 15,-2-5 2-15,1 1-1 0,0-1-2 16,1-1 2-16,3 4 2 0,-1-4 1 16,2 4 1-16,-1-4 1 0,6 2 1 15,-2 2 1-15,2-5 0 0,0 3-1 0,4-31-2 16,-2 36 0-16,3-5-1 0,3-25 1 15,-2 28 0-15,6-26 1 0,-4 30 1 0,2-2 0 16,6-27 1-16,-6 29-1 0,11-26 0 16,-10 27-1-16,10-24 0 0,-9 28-1 15,9-27-1-15,0 0 1 0,-5 28 0 16,-1-2 1-16,11-21 0 0,-11 27-1 0,3 0 0 16,12-21-1-16,-11 23 0 0,1-3 0 15,-1 1-1-15,14-19 0 0,-12 21-1 16,-3 1 0-16,7-2 0 0,10-20-1 15,-11 24 2-15,14-17 0 0,-12 21 1 0,-1 0 0 16,3 1-1-16,-2 1 0 0,4 2 0 16,0 0 1-16,1 2 1 0,2 1 1 15,0 1-1-15,2 2-1 0,-1 1 0 0,0 1 0 16,2-1 0-16,0 1 0 0,-1 2 0 16,5 1-1-16,-1 2 0 0,-1-2 0 15,0-1-1-15,-8 11 1 0,16-5 0 16,-3-1 0-16,-1 3-1 0,0-1 1 0,-10 8-1 15,12-8 1-15,-13 9 0 0,-5 5-1 16,19-10 1-16,-10 8 1 0,-6 2 0 16,18-10 0-16,-13 8-1 0,-4 3 0 15,-7 2-1-15,29-9 0 0,-14 6 0 16,-10 2-1-16,-3 5 0 0,29-11 1 0,-16 6-1 16,-7 3 1-16,-3 2-2 0,27-6 2 15,-15 4-2-15,-11 1 2 0,-2 2-1 16,-1 2 1-16,6 0 0 0,-2 0-1 15,0 0 0-15,2 2 1 0,-1 1-2 16,1 0-3-16,1 0-1 0,-1 2-6 0,0 1 1 16,-1 0-2-16,0 1 0 0,-3 1 1 15,0 0 1-15,-1 2 1 0,-1 1 1 16,-1 1 0-16,-2 2 1 0,2 0 1 0,-4-1 0 16,0 6 1-16,-3-3 0 0,1 0 1 15,-2 0-1-15,-2 1 5 0,1 1-2 16,-3-2-4-16,0 2-6 0,-1 0-3 0,1-2-7 15,-4 1-6-15,3 0-12 16,-6-2-21-16,-1-2-23 0,0-1-48 0,0 1-53 16,-3-2 54-16,0 1-337 0,-1-2 78 15,-1-1 65-15</inkml:trace>
  <inkml:trace contextRef="#ctx0" brushRef="#br0" timeOffset="48313.29">5688 6453 62 0,'-4'-7'129'0,"3"-1"28"0,1-1 11 16,0-6 0-16,0-2-1 0,5-9-7 0,1-4-6 15,4 3-10-15,-3-1-11 0,4 0-12 16,0 1-10-16,4 0-10 0,-1 0-10 15,3 1-9-15,-4 4-9 0,4-2-8 16,-1 3-6-16,-2 1-6 0,-1 3-5 16,2 2-5-16,-6 3-4 0,0 4-5 0,-3 1-5 15,-1 3-4-15,0 1-1 0,0 1-5 16,0 2-2-16,-5 0-1 0,6 2-1 16,-2 1-3-16,0 0-1 0,0 4-1 0,1 0-1 15,0 4-2-15,1 2 0 0,-1 0-1 16,2 11-4-16,1 0-12 0,-2 2-2 15,-1-1-5-15,-2 4 5 0,0-2 2 0,-3 0 1 16,0-2-1-16,0 2 3 0,-4 2-1 16,0-3 6-16,-3 2 3 0,-1-2 5 15,-2-1 7-15,-4-2 12 0,-2-3 13 16,-2-3 13-16,-1-4 9 0,-1-2 7 0,-2-4 2 16,3-3-1-16,1-3-2 15,2-2-4-15,-7-3-5 0,-3-1-6 0,3-4-18 16,1 0-38-16,0-1-95 0,2 0-79 15,5 2-298-15,2-1 80 0,-4-3 66 16</inkml:trace>
  <inkml:trace contextRef="#ctx0" brushRef="#br0" timeOffset="50459.84">9789 14300 72 0,'0'0'124'0,"4"10"25"0,-2 0 6 16,-1 6 0-16,2 11-4 0,-3 3-5 0,0 4-10 15,0-1-9-15,0 2-9 0,0 0-9 16,-1-2-6-16,1-1-7 0,-2-3-9 0,2-6-6 15,0-5-10-15,2-3-6 0,-2-1-4 16,1-2-7-16,-1-2-7 0,1-2-10 16,0 1-15-16,1-2-12 0,-1 1-17 15,0-2-22-15,0 1-17 0,2-5-2 16,-2 2-6-16,0-2-1 0,-1-2 6 16,3 3 1-16,-3-3 7 0,0 0 2 0,0 0 5 15,0 0 4-15,2-10 11 0,-2 0 18 16,-1-4 6-16,0-2 9 0,-3-8 7 15,0-2 5-15,-2-1 2 0,1 0 3 16,0-5-1-16,2 3-3 0,-2-2-1 16,2 1-3-16,2 0-3 0,1 0-2 0,0 1-2 15,4 1-1-15,-1 1-3 0,0 3-1 16,2-1-1-16,0 6-2 0,1-4 0 16,0 5-2-16,-1 2-1 0,0 3 0 0,1 3-1 15,1-1-2-15,2 1-2 0,-2 2 1 16,2 1 1-16,0 2-3 0,-1 2 0 15,-1 2 1-15,2 1-4 0,1 0-1 16,-1 1-2-16,5 4-2 0,4 5 3 16,2 1-3-16,-4 4-1 0,1 1 1 15,-2 2-3-15,-3 2 2 0,-1 1 1 0,-1 0 7 16,-5-3-3-16,-3-2 9 0,0-2 13 16,-3-3 14-16,-2 2 13 0,-2-1 11 15,-5-1 8-15,-6 3 3 0,-1-2-3 0,-4-3-3 16,3-4-5-16,1-1-4 0,1-3-17 15,-2-2-35-15,3-2-94 0,-8-2-55 16,3-4-225-16,0-1 62 0,6 0 53 0</inkml:trace>
  <inkml:trace contextRef="#ctx0" brushRef="#br0" timeOffset="51105.97">10306 14189 74 0,'1'-4'144'0,"1"1"28"16,-2 3 5-16,0-6-5 0,0 6-8 15,-3-4-14-15,3 4-6 0,-5-3-7 16,1 3-5-16,4 0-9 0,-12 1-6 16,4 1-10-16,-3 1-9 0,-3 1-9 0,2 2-6 15,1-1-8-15,-3 2-4 0,1 0-5 16,1-1-6-16,2 2-5 0,-1-1-4 15,1 2-6-15,2-1-4 0,-1 2-4 0,2-2-2 16,-1 0-5-16,3 0-3 0,2-1-3 16,-2 0 0-16,2 0 1 0,1-1-1 15,1 2-1-15,-2-1 2 0,2 1 0 16,1 0 1-16,1-1 2 0,2 0 2 16,-2 2 1-16,4 2 0 0,1-1 0 0,-1-1 0 15,2-2-3-15,2 1-2 0,1-3-1 16,-1 1-2-16,2-4-3 0,-1 0 0 15,0-2-2-15,7-3-2 0,-1 1-7 16,10-2-18-16,-2-1-25 0,2-1-37 16,-4 1-56-16,-4 1-61 0,-2 0-281 0,-2 1 78 15,-3 0 66-15</inkml:trace>
  <inkml:trace contextRef="#ctx0" brushRef="#br0" timeOffset="51515.99">10567 14233 127 0,'-12'-1'199'0,"6"0"27"15,-4 1 3-15,-1 0-10 0,0 0-14 16,0 1-17-16,-2 0-16 0,-1 0-18 0,2 1-14 15,-3 1-14-15,4-1-13 0,0 2-11 16,1 0-12-16,3 0-9 0,-1-1-8 16,2 2-7-16,3 1-7 0,-1 1-7 0,3 1-4 15,-1 1-5-15,4-1-5 0,1 5-8 16,2-1-16-16,1 0-22 0,7 5-27 16,0-2-9-16,-1-4-6 0,2-4 7 15,-2-2 3-15,3-4 21 0,0-1 16 16,0-3 7-16,10-3 4 0,-2-4 2 0,-1-2 2 15,-2-1 7-15,-3 0 7 0,-1-1 5 16,-5 1 4-16,-3 3 1 0,-3 1-1 16,-2 0-2-16,-3 2-4 0,0 0-6 15,-5 1-19-15,0 0-58 0,-1 2-56 0,-5-1-49 16,1 0-63-16,0 2-164 0,3 1 65 16,-3 1 53-16</inkml:trace>
  <inkml:trace contextRef="#ctx0" brushRef="#br0" timeOffset="52058.07">10797 14378 63 0,'3'-8'169'0,"-1"0"45"0,1-2 14 16,-3-2 0-16,2-2-11 0,-2-2-16 16,1 1-17-16,-1-1-18 0,0 0-15 15,2 1-14-15,-2 1-14 0,-2 3-13 16,2 2-11-16,0 1-12 0,0 2-12 0,0 0-10 16,0 2-11-16,0 4-6 0,0-5-7 15,0 5-5-15,0 0-7 0,0 0-6 16,0 0-4-16,5 15-4 0,-2-8-4 15,2 5-3-15,-2 1-3 0,1 1-1 0,1-1 0 16,1 0-2-16,1-1 1 16,1 0-1-16,-1-2 1 0,0 0 1 0,2-2 0 15,1-1 0-15,-4-3 0 0,2-2 0 16,0-2-1-16,-1-1 0 0,1-1 1 16,3-5-2-16,-2-1 1 0,7-7 0 15,-2 0-1-15,-5 0 0 0,-2 2 0 0,0 2 0 16,-1-2-1-16,0 2 2 0,0 0-2 15,-2 3 0-15,0 3-3 0,-2 0 2 16,2 1-2-16,-2 2 2 0,-2 2 4 0,4 1 5 16,-4-1 5-16,4 6 5 0,-2 1 3 15,1 0 3-15,0 5 1 0,2 2-1 16,0 1-1-16,0-2-2 0,1 1-1 16,4 5-2-16,-4-3-1 0,0-2-11 0,-1-3-40 15,2-1-51-15,-2 1-46 0,1-1-48 16,1 1-56-16,-3-2-178 0,0-2 69 15,1-1 57-15</inkml:trace>
  <inkml:trace contextRef="#ctx0" brushRef="#br0" timeOffset="52833.5">11287 14396 106 0,'-1'-8'192'0,"0"-6"32"15,1-2 4-15,-3 2-8 0,3-1-15 0,-2-2-18 16,1 1-16-16,1-2-17 0,-2 1-15 16,2 1-15-16,0-1-12 0,0 2-11 15,2 3-11-15,-2 2-9 0,0 0-9 16,0 2-7-16,0 0-8 0,0 2-7 16,0 2-5-16,1 0-5 0,-1 4-5 0,0-5-3 15,0 5-4-15,0 0-3 0,0 0-2 16,0 0-4-16,0 0-2 0,7 13 0 15,-4-5-2-15,1 4-1 0,0 1-1 0,1 1-2 16,4 6 0-16,2 0-1 16,-1-2-1-16,-1-3-1 0,-1-2 0 0,-1-3-2 15,2 1 0-15,-2-2 1 0,2-1-1 16,-3-2-1-16,0-1-1 0,0-1 1 16,0-2 0-16,0 0 0 0,-2-1 0 0,1-1 0 15,0-1-1-15,0-1 0 0,1-1-1 16,-1-3-1-16,0 1-1 0,1-6-2 15,-1 0-3-15,-2-1-4 0,2-1 1 0,0 0-6 16,-1-1-5-16,1 1-6 0,1-2-1 16,-2 3 0-16,0-1 2 0,0 3 1 15,0 1-1-15,1 2 4 0,-3 1 0 16,2 3 2-16,-2 1 3 0,2 2 0 0,-4 0 4 16,7 5 2-16,-3 1 1 0,1 5 5 15,0 1-1-15,0 2 1 0,2 7 2 16,0 1 0-16,2 0 0 0,-4-4 0 15,1-3-15-15,0-2-37 0,-1-2-55 16,1-1-63-16,-2-1-227 0,1-3 66 16,-2-1 55-16</inkml:trace>
  <inkml:trace contextRef="#ctx0" brushRef="#br0" timeOffset="53344.66">11772 14195 102 0,'-8'-4'148'0,"-2"1"18"15,2 0 0-15,-2 2-7 16,2 0-8-16,0 1-13 0,-1 1-11 0,2 0-11 16,-3 2-9-16,3-1-8 0,-2 2-8 15,2 0-8-15,-2 2-7 0,4 0-8 16,-1 1-5-16,2 0-5 0,2 1-5 0,1 2-5 15,0 1-3-15,1-1-4 0,1 5-4 16,4 0-4-16,2 5-8 0,2 0-10 16,2-5-9-16,1-2-6 0,-1-3-9 15,1-1 2-15,-1-3 1 0,3 0 0 0,-2-4-1 16,3 0 3-16,-2-4 7 0,1-1 11 16,5-6 12-16,-2-4 12 0,-1-2 11 15,-2-1 11-15,-3-1 7 0,-4 0 6 16,-2 2 1-16,-3-1-1 0,-2 0-5 0,-3 1-5 15,-3-8-8-15,-4 3-22 0,-2 1-38 16,1 2-94-16,0 6-54 0,1 1-62 16,0 2-186-16,1 2 66 0,1 2 56 15</inkml:trace>
  <inkml:trace contextRef="#ctx0" brushRef="#br0" timeOffset="54113.31">12024 14435 70 0,'-4'-9'177'16,"0"2"44"-16,2-2 10 0,-1-3-4 15,1-1-12-15,-1-2-17 0,1-2-16 0,1 1-17 16,-4-8-15-16,2 3-15 0,0 2-13 15,0 2-14-15,1 2-9 0,-1 0-10 16,1 1-10-16,0 4-7 0,-1 1-8 16,2 2-7-16,-2 0-6 0,2 2-6 0,-1 1-5 15,1 0-4-15,1 4-4 0,-4-4-5 16,4 4-3-16,-1-2-3 0,1 2-4 16,0 0-3-16,0 0-2 0,0 0-3 15,0 0-2-15,0 0-3 0,0 0-2 16,7 11-5-16,-2-6-2 0,3 2-4 0,2 1-1 15,0 1-2-15,6 5 0 0,0 4 0 16,0 2-1-16,2-2-3 0,-1 4 2 16,1-2-3-16,0 0-1 0,0-1 2 15,2-1 2-15,-2 0 2 0,0-3 2 0,-1 0 0 16,-2-2 4-16,-1-4 2 0,-2-4 6 16,-2 0 9-16,-1-3 11 0,-2-1 10 15,0-2 9-15,1-3 10 0,1-4 6 0,0-2 4 16,6-9 2-16,-5 0 0 0,-2-4-3 15,-1 0-3-15,-3 5-4 0,-2-1-6 16,0 3-11-16,-4-1-21 0,-1-8-42 16,-1 4-55-16,1 4-62 0,-1 3-66 15,-2 1-290-15,1 0 83 0,0 1 70 16</inkml:trace>
  <inkml:trace contextRef="#ctx0" brushRef="#br0" timeOffset="71746.7">9892 11996 17 0,'0'0'73'15,"0"0"24"-15,-2-3 9 0,2 3 1 0,0 0-2 16,0 0-2-16,-3-3-2 0,3 3-6 16,0 0-2-16,0 0-6 0,0 0-3 15,0 0-4-15,0 0-4 0,-3-1-5 16,3 1-4-16,0 0-3 0,0 0-5 16,0 0-4-16,0 0-4 0,0 0 0 0,-4 4-2 15,4-4 1-15,0 0 0 0,0 0-2 16,0 0-3-16,-3 3-2 0,3-3 0 15,0 0-2-15,0 0-2 0,-2 3 1 16,2-3-1-16,0 0 0 0,0 0-1 0,0 0-1 16,0 0-1-16,0 0-2 15,0 0-2-15,0 0-4 0,0 0-2 0,0 5-3 16,0-5-1-16,0 0-3 0,0 0-1 16,2 5-3-16,-2-5-2 0,1 3-1 15,-1-3-1-15,0 0 0 0,2 4-2 0,-2-4 0 16,0 3 0-16,0-3-1 0,0 0-1 15,1 3-2-15,-1-3 1 0,0 0 0 0,1 3-2 16,-1-3 1-16,0 0 0 16,0 0-2-16,2 3-20 0,-2-3-37 0,0 0-37 15,0 0-38-15,0 0-44 0,0 0-187 0,0 0 60 16,0 0 50-16</inkml:trace>
  <inkml:trace contextRef="#ctx0" brushRef="#br0" timeOffset="73330.89">9833 11870 4 0,'0'0'45'0,"0"0"23"0,-3-3 11 16,3 3 5-16,0 0 5 0,0 0 3 0,0 0 1 15,0 0-3-15,-6 1-3 0,6-1-2 16,0 0-5-16,0 0-7 0,-4 4-4 16,4-4-4-16,0 0-6 0,0 0-6 15,0 4-2-15,0-4-4 0,0 0 0 16,0 5-2-16,0-5-1 0,0 0 0 15,0 0 0-15,0 0-4 0,0 6 2 0,0-6 0 16,0 0-1-16,1 3-3 0,-1-3-1 16,1 3 1-16,-1-3-4 0,0 0-3 0,3 4 0 15,-3-4-3-15,0 3-2 0,0-3 0 16,3 3-4-16,-1-1-2 0,-2-2 0 16,2 5-2-16,-2-5-1 0,4 4-2 15,-4-2-3-15,0-2-1 0,5 4-1 0,-4-1 1 16,1 0-2-16,1-1 0 0,-2 1 1 15,1 0-2-15,1-1-1 0,-2 1 0 16,2 0-3-16,-2 1 1 0,1-1-2 16,2 3 1-16,-3-1 0 0,3-1-1 0,-3 0-2 15,1 0-1-15,1-1 2 16,-3 0 1-16,2 1 0 0,1-2 0 0,-3 2-2 16,2 0 0-16,0-1 1 0,-1 1-1 15,1-1 0-15,1 1-1 0,-2-1 0 16,0 2 0-16,2-2 0 0,-2 0 0 15,2 2 2-15,0-2-2 0,-1 2 0 0,1-2 0 16,-2 1 1-16,0 0 1 0,3 1-1 16,-3-1 0-16,2 0 0 0,-2 0 0 15,1-1 0-15,-1 0-2 0,2 0 1 0,-3 0 0 16,1 0 1-16,2 0 0 0,-2 0-1 16,0 0 0-16,0 0-1 0,2 0 1 15,-2 0 1-15,-1 0 0 0,2 0 0 16,0 0 1-16,-1 1-3 0,-1-1 0 0,1 0 3 15,0 1-1-15,1 0 0 0,-1-2 1 16,0 2-2-16,0-1 2 0,2 0-1 16,-3 1-1-16,1-1 0 0,1 0 1 0,0 0-2 15,-1 0 1-15,0 0-2 16,0 0 3-16,0 0-2 0,2 0 0 0,-3-3-1 16,1 5 3-16,0-3-1 0,1 1-2 15,-2-3 2-15,2 5-2 0,-1-3 3 16,0 1 1-16,1 0-3 0,-2-3-2 0,1 6 2 15,0-4-5-15,-1-2-1 0,1 5 1 16,1-3-4-16,-1 1 3 0,-1-3-2 16,1 5 2-16,0-2-2 0,-1-3 3 15,1 5 2-15,-1-2-5 0,0-3-1 0,3 6 3 16,-3-3 0-16,0-3 1 0,1 6 4 16,-1-3-1-16,1 1-1 0,-1-4 1 15,2 6 1-15,-1-2-4 0,-1-4 1 0,0 7-5 16,1-4-2-16,-1-3 3 0,1 5-4 15,-1-2 3-15,1 0 1 0,-1-3 1 16,2 6 0-16,-2-6-4 0,0 5 5 16,1-2-3-16,-1-3 1 0,0 5 1 15,0-5-4-15,0 5 6 0,0-5 0 0,0 5-3 16,1-2 6-16,-1-3 3 16,0 4-6-16,0-4 1 0,0 5 4 0,0-5-4 15,1 4 2-15,-1-4 0 0,0 5 3 16,0-5-5-16,0 4 3 0,0-4-2 0,2 5 3 15,-2-5 1-15,1 3-2 0,-1-3 2 16,0 4-2-16,0-4 2 0,1 4 1 16,-1-4-1-16,1 4-2 0,-1-4 2 0,0 4 0 15,0-4-3-15,0 0 3 0,3 5-3 16,-3-2 2-16,0-3 1 0,1 4 0 16,-1-4 1-16,1 4-2 0,-1-4 1 15,3 5-1-15,-3-3-1 0,0-2 3 0,1 4 2 16,-1-4-1-16,2 4 0 0,0-2 0 15,-2-2-1-15,1 4 0 0,-1-4-1 16,1 4 1-16,-1-4-1 0,1 4 1 16,-1-4 0-16,3 4 0 0,-3-4 0 15,0 4 2-15,1-2 1 0,-1-2 1 16,2 4 0-16,-2-4 3 0,3 5 0 16,-3-5 1-16,0 4 0 0,1-1-1 0,-1-3-1 15,2 4 2-15,-2-4 0 0,2 4-2 16,-2-4 2-16,1 4-1 0,-1-4-2 15,2 4 1-15,-2-4-2 0,3 3 2 0,-3-3-1 16,1 4 1-16,-1-4-2 0,1 2 1 16,-1-2-1-16,3 3-2 0,-3-3 0 15,1 3 2-15,-1-3-1 0,0 0-1 0,1 3 1 16,-1-3-1-16,3 3-1 0,-3-3 0 16,0 0-2-16,0 0 4 0,1 3-1 15,-1-3 1-15,0 0-2 0,0 0-1 0,1 3 1 16,-1-3-7-16,0 0-15 0,0 0-13 15,0 0-28-15,2 3-26 0,-2-3-64 16,0 0-145-16,0 0 49 0,0 0 42 16</inkml:trace>
  <inkml:trace contextRef="#ctx0" brushRef="#br0" timeOffset="77306.64">16582 7395 31 0,'0'0'89'0,"0"0"26"15,0 0 11-15,0 0 3 0,2-4 2 16,-2 4-3-16,0 0-1 0,0 0-6 0,0 0-6 16,0 0-7-16,0 0-7 15,0 0-9-15,0 0-8 0,0 0-7 0,-3-7-6 16,3 7-7-16,0 0-7 0,0 0-6 0,0 0-3 15,-4-3-5-15,4 3-6 0,0 0-4 16,0 0-1-16,-4-5-2 0,4 5 0 16,0 0-1-16,-3-2-1 0,3 2 0 15,0 0 2-15,-4-3 0 0,4 3-1 16,0 0-4-16,-4-2-3 0,4 2 0 16,-2-2 0-16,2 2 0 0,-4-2 1 0,4 2 2 15,-4-2 2-15,4 2 2 0,-4-2 2 16,4 2 0-16,-4-1 0 0,4 1 1 15,-6-2 1-15,6 2 1 0,-5-2 1 0,2 0 1 16,3 2 0-16,-6-3-1 0,6 3-3 16,-5-3-2-16,2 2-2 0,3 1 0 15,-6-3-3-15,3 2-2 0,3 1-2 16,-5-4 0-16,3 2-2 0,-2 0-1 0,4 2 0 16,-6-4 0-16,5 3-1 15,-3-1 0-15,2 0 0 0,2 2 0 0,-6-3-1 16,2 2-1-16,4 1-1 0,-6-2 0 0,3 0-1 15,3 2 0-15,-6-2-2 16,6 2-1-16,-7-2 0 0,7 2-1 16,-6-1-1-16,2 0-1 0,1 0-1 0,3 1-1 15,-7-1 0-15,4 0 0 0,3 1 0 16,-8-1 1-16,2-1 3 0,1 0 2 16,0 1 1-16,0-1 0 0,-1 0-1 0,1 0 1 15,-1-1-1-15,2 0 0 0,-2 1 0 16,1-1 0-16,1 0-1 0,-1 1 0 15,0-1-1-15,0 1-1 0,1-1-1 16,1 1-1-16,-1 0-1 0,0 0 0 16,2 0 0-16,-2 0-1 0,4 2-1 0,-7-3 1 15,5 1-1-15,-1 0 0 0,-1 0-1 16,2 1 1-16,-3 0-1 0,5 1 0 16,-6-4 0-16,2 2 0 0,-2 0-1 0,1-1 0 15,-1 0 0-15,1 1-1 0,-1-1 0 16,1 0 0-16,0 1-1 0,0-1 1 15,-1 0 0-15,1 0 1 0,-1 0-1 16,0 0 1-16,0 1-1 0,1-1 1 0,-1 0 0 16,1 1-1-16,-1-1 0 0,1 0 1 15,-1 1 0-15,0-2 1 0,-1 1 1 16,3 1 2-16,-1-1 3 0,-1 0-1 16,2 1 0-16,-2 0 0 0,1 0-1 0,-1 0 0 15,0-1 0-15,1 1-1 0,-2 0-1 16,1-1-1-16,-1 2 0 0,2 0-1 15,-1-1 0-15,0 0 0 0,0 0 0 16,0 1-1-16,1 0 0 0,1 0 1 16,0 0 0-16,-1 0-2 0,2 0 0 0,-2 0 0 15,5 1 1-15,-7-1 0 0,3 0-1 16,0 0 1-16,4 1 0 0,-7-1 0 16,3 0-1-16,4 1 0 0,-7-2-8 0,3 2-20 15,4 0-32-15,-6-2-43 0,6 2-59 16,-5 0-69-16,5 0-275 0,-5-1 85 15,5 1 70-15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9:09:22.2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10397 1970 81 0,'3'0'153'0,"-3"0"30"0,0 0 9 16,0 0-3-16,0 0-8 0,0 0-13 15,0 0-12-15,3-2-12 0,-3 2-12 16,0 0-13-16,4-3-12 0,-4 3-11 0,1-4-10 16,1 2-7-16,-2 2-8 0,4-5-6 15,-2 1-6-15,1 1-4 0,-2 0-4 16,1 0-5-16,2-2-4 0,0 0-5 0,1 0-3 16,-1 0-1-16,0-1-4 15,1 1-2-15,0-1-2 0,1 0-3 0,3-1-4 16,-2-2-2-16,3 2 0 0,-2 0-2 15,0-2-2-15,3 0-1 0,0 0-1 16,5-3-1-16,0-1 0 0,0-1-2 16,-3 3 0-16,-1 2 0 0,7-3-1 0,-3 0-1 15,2 0-1-15,0 2-1 16,0-2 0-16,2-1 1 0,0 1-1 0,0 4 1 16,1-3-3-16,0 0 2 0,-1 1 0 15,2-1-1-15,1 1 0 0,0-2 0 0,-1 1 0 16,1-2 0-16,3 2 0 0,0 0 0 15,0 0-2-15,2-1 0 0,-2 2 2 16,4-3-1-16,-2 1-3 0,27-8 2 0,-17 5 3 16,-6 2 2-16,-4 3 1 0,0 0 1 15,3-1 0-15,-2-1-1 0,29-5 2 16,-19 4 0-16,-7 1-2 0,-4 3 0 16,-1-2 0-16,3 3 0 0,1-1-1 15,0-1 0-15,0 2-2 0,1-2 0 0,0 3 0 16,26-10-1-16,-17 5 1 0,-7 3 0 15,-5 1 1-15,2 0 0 0,0 0 0 16,3-1 0-16,-1 1-3 0,29-4 0 16,-19 1-1-16,-9 4 1 0,-2 1 0 0,0-1 1 15,3 2 1-15,0 1-2 0,-1 0 1 16,2 2 0-16,-1 0 0 0,1 0 0 16,-1 0-1-16,2 1 0 0,0 0 1 15,-2 1 0-15,1 1-1 0,1 1-1 0,-2 0 1 16,1 0 0-16,-2 1-1 0,0-1 1 15,3 2 0-15,-5 0 0 0,3 1-1 16,1 1 1-16,-2-1-1 0,3 0-1 0,-5 0 1 16,2 1 0-16,-2-1 0 0,2 1 0 15,0 0 0-15,1 0 0 0,-2 0 0 16,1 0 0-16,3 1 0 0,-5-1 1 16,3 0-1-16,-2 2 0 0,3-1 2 0,-3 0-1 15,1 1-1-15,2 0 0 0,-4-2 0 16,2 2 0-16,-3 0 0 0,2-1 0 15,-3 2 0-15,1-1 0 0,0 0 0 16,-2 3 0-16,2-3-1 0,-2 2-1 16,-1 0 0-16,1-2 3 0,0 2-1 0,0 1 1 15,-2-1-1-15,0 1 1 0,0-1 0 16,-4 2 0-16,2-1-1 0,-3 0-1 16,0-1-2-16,0 1 1 0,-2 1 2 15,-1 1 2-15,2-3-1 0,-3 1 0 0,1-1 0 16,-1 2 1-16,-2-5-2 0,-4 0-1 15,0 0-8-15,2-1-9 0,-3 1-8 16,2-2-19-16,-2 2-33 0,2-1-30 0,-1-2-43 16,0 2-55-16,0-1-188 0,-2-1 66 15,0-2 54-15</inkml:trace>
  <inkml:trace contextRef="#ctx0" brushRef="#br0" timeOffset="863.19">14292 1809 35 0,'0'0'119'0,"0"0"35"0,0 0 10 0,0 0-1 15,0 0-7-15,0-15-9 0,2 8-10 16,-1-1-10-16,3-3-8 0,-1-3-7 16,1 0-7-16,1 0-3 0,1-11-2 0,2 5-3 15,0-2-6-15,0 1-7 16,1-1-3-16,0 1-7 0,0-1-7 0,1 2-2 16,0-1-3-16,1 2-3 0,-4 5-5 15,2 0-4-15,-4 3-3 0,1 1-4 16,0 1-3-16,0 1-4 0,-2 1-2 0,1 1-5 15,1 0-2-15,-4 1-4 16,2 2-2-16,-2-1-2 0,1 2-2 0,-1-2-2 16,1 2 0-16,-1-1-3 0,-2 3 0 0,4-3-3 15,-4 3-2-15,4-2 0 0,-4 2 0 16,3-1-1-16,-3 1 0 0,0 0-2 16,5 3 0-16,-2-1 0 0,-2 1 0 15,0 0-1-15,2 1 1 0,-1 2-1 16,2 1-1-16,-2 0 1 0,3 5 0 0,0-1-2 15,-3 0 0-15,3 1-1 0,0 0-1 16,0 0-4-16,1-2-3 0,-1 4-3 16,1-2-3-16,0 2-1 0,2-2-5 15,-2 0 5-15,0-1 1 0,1-1 1 16,-1 0 0-16,3 0 3 0,-3 0 0 0,0-1-1 16,2-1 1-16,-1 1 1 0,-1-1-3 15,0 2 3-15,1-1 0 0,-2-1 2 16,1-1 2-16,-2 1-4 0,0 0 4 0,-2 0-1 15,1 0 3-15,-2 0-3 0,2-2 4 16,-2 0 2-16,-2 0 0 0,-1 1 2 16,1-1 7-16,-1 0 8 0,-2 0 10 15,-1-1 9-15,-1 3 9 0,-5-1 6 16,1-1 3-16,-2 0 0 0,0-1 0 0,-2 0 0 16,-8 2-2-16,4-4-3 0,2-1-3 0,0 1-5 15,0-1-4-15,0 0-3 16,1-1-3-16,-1 1-4 0,0-2-6 0,2 0-20 15,1 0-60-15,-1-1-50 0,0 0-65 16,2 0-70-16,0 0-239 0,-3-1 80 16,0 0 68-16</inkml:trace>
  <inkml:trace contextRef="#ctx0" brushRef="#br0" timeOffset="2209.32">6545 1840 109 0,'0'0'159'0,"0"0"19"15,0 0 2-15,0 0-2 0,4-14-6 16,-4 11-7-16,4-3-10 0,-3 0-12 16,1-1-9-16,2 1-11 0,-3-1-11 15,3 0-11-15,-1 0-10 0,-1 0-9 0,3-1-9 16,-2 1-6-16,4-3-7 0,-1 0-5 15,0-1-7-15,0 0-6 0,2 1-3 16,0 0-4-16,-1 2-5 0,2-2 0 0,3-5-4 16,3 0-2-16,-2 1-2 0,2 1-5 15,1-1-1-15,0 2-1 0,2-1-1 16,-1 0-2-16,3 0-4 0,-1 0 2 16,1 0-1-16,2 1 0 0,0 1-3 15,-1-1 0-15,2-1 0 0,2 0-1 16,-3 2-1-16,1-1 0 0,2-1 0 0,-2 1-1 15,2 1-1-15,-1-2 0 0,2 1 2 16,-2-1 0-16,2 2 0 0,-1-1-1 0,1 1 0 16,0-1-1-16,0 1 1 0,-1 0 0 15,2 0-1-15,-1 0-1 0,0 2 1 16,1-1 0-16,2-1 1 0,-2 2-2 0,4-2-3 16,-3 3 2-16,1-1 0 0,1-1 3 15,-2 1 0-15,1 1-3 0,3 1 1 16,-1-2 1-16,2 1-3 0,-1 1 0 15,3 0 1-15,0 0-2 0,-1 0 2 0,-1 0 1 16,1 1 0-16,1-1-1 16,-2 2 0-16,1-1 1 0,-1 2 0 0,1-1-1 15,-1 1-1-15,0 3 1 0,1-2 1 16,-4 2-2-16,3 0 1 0,-1 0 0 16,1 2-1-16,0-1 2 0,-1 2 1 0,0-1-1 15,0 2 1-15,-2 0-1 0,-3 0 0 16,4 1-2-16,-4 1 0 0,0-1 1 15,-1 0 0-15,2 1 1 0,-1 0-2 16,-2 0-3-16,2 0 5 0,-2-1 0 0,1 2 0 16,-3 1 1-16,4-1-1 0,-3-1-2 15,1 2 1-15,0-1-2 0,-1 1 2 16,2-1 2-16,-3 1-1 0,3 0 0 0,-2 1-3 16,-1-2 2-16,1 1-1 0,-1 0-1 15,-1 0 3-15,2-1-1 0,-1 2 0 16,0 0 2-16,0 0 1 0,-1-1 0 15,1 1 0-15,-1 1 2 0,0 0 0 16,0 1 0-16,1 0 1 0,-3-1-1 16,2 0-1-16,-3 1 1 0,3 0-1 0,-3 0-1 15,0 0 1-15,-1 1 0 0,2 0-1 16,-6-2-1-16,4 1 1 0,-1 2 0 16,-3-4-1-16,5 4-1 0,-8-1-3 0,1-4-17 15,-2 2-16-15,1-2-29 0,0 1-31 16,-1-1-30-16,0 1-43 0,-1-2-233 15,1-1 68-15,-1 0 55 0</inkml:trace>
  <inkml:trace contextRef="#ctx0" brushRef="#br0" timeOffset="3064.61">9490 1598 70 0,'-2'1'129'16,"2"-1"23"-16,-5 2 9 0,5-2 4 16,0 0-3-16,0 0-5 0,-6-3-5 0,6 3-7 15,0 0-8-15,0-8-10 0,0 8-7 16,1-10-9-16,1 2-6 0,1-4-8 15,2 1-8-15,1-4-6 0,1-6-7 16,2 1-8-16,1-3-7 0,1 2-7 16,1-2-5-16,-1 3-4 0,1-2-6 15,-1 1-2-15,2 2-4 0,-2 1-2 0,-3 4-4 16,1 1-3-16,-3 2-1 0,0 0-2 16,-1 2-4-16,0 0 0 0,0 3-2 15,-3-1-4-15,2 2-2 0,1 0 0 16,-4 0 0-16,3 2-3 0,-3 0-2 0,1 1 1 15,1-1 0-15,-2 0-2 0,-1 3 1 16,4-4-1-16,-4 4-3 0,3-3 1 16,-2 2 0-16,-1 1-1 0,4-1-2 0,-4 1 3 15,5 0-1-15,-5 0 0 0,5 2 0 16,-3-1 1-16,1 2-1 0,1 1 0 16,-1 0-1-16,1 2 2 0,1-2-1 15,-2 3 0-15,5 3 0 0,-2 0-2 0,-1 1 1 16,1 1-1-16,1 1 2 0,-1 0 0 15,2 6-2-15,-2-2 4 0,0-3-2 16,-1-1 2-16,1 1-1 0,-1-1-4 0,0 1 3 16,1-1-2-16,-1 0-2 0,-2 0 3 15,2 0-4-15,-1 0-1 0,0 0-5 16,0-1-2-16,-1-1 5 0,1 0-3 16,-2-1 1-16,1 1 1 0,-2-3 4 15,1-1-2-15,0 1 0 0,-2-1 1 16,1 1 4-16,-1-2 0 0,-1-1 1 0,-1 0 1 15,0-1 4-15,-2 1 6 0,-1-1 8 16,-2-1 10-16,1 0 7 0,-3-1 6 16,-2-1 2-16,-6 0 1 0,0-2 1 0,0-1-3 15,-10-1-3-15,1-1-3 0,2-1-4 16,-3 1-2-16,7 1-4 0,-4-1-4 16,3 1-10-16,5 1-36 0,0 1-65 15,0 2-55-15,1 1-70 0,1 0-251 0,-1 2 77 16,0-2 64-16</inkml:trace>
  <inkml:trace contextRef="#ctx0" brushRef="#br0" timeOffset="16429.45">3726 7618 56 0,'5'-3'118'0,"-5"3"25"15,3-3 5-15,-3 3 1 0,3-4-5 0,-3 4-7 16,3-3-8-16,-1 1-7 0,-2 2-11 15,3-3-10-15,-3 3-8 0,1-3-9 16,-1 3-9-16,3-3-10 0,-3 3-4 16,2-3-7-16,-2 3-6 0,4-3-3 0,-4 3-5 15,5-2-3-15,-5 2-2 0,3-2 0 16,0 1-3-16,-3 1-2 0,7-1 0 16,-3 0-2-16,-4 1-2 0,6 0-2 0,-1-1-3 15,-5 1-1-15,7-1-1 0,-2 1 0 16,0 0-1-16,-2-1-1 0,-3 1 2 15,8 0 0-15,-3 0-1 0,0-1 0 0,2 0 0 16,2 0-1-16,-3 0 0 0,2 0-2 16,1-1 1-16,-2 2-1 0,2-1-1 15,-2 0-1-15,2 1-3 0,-1 0-2 16,2 0 0-16,0 0 1 0,-1 2-2 16,2-1-1-16,2 2 0 0,2-1 0 15,-1 0 0-15,0 2-3 0,2-1-1 0,0 0-1 16,0 1-4-16,0-1-4 0,8 0-2 15,-3 0-1-15,-3-1-2 0,9 1-2 0,-5-1 3 16,-3-1 0-16,0 0 4 0,1 0 0 16,7 1-2-16,0 0-6 0,0-1 2 15,1 1-7-15,-3 1 1 0,-2-1-3 0,4 0-2 16,-3 1 4-16,-2 0 3 0,3 0-4 16,2 0 6-16,-5-1 0 0,-5 0 0 15,1-1 2-15,8 1 2 0,-4 0 2 16,-1-1 1-16,6 0 1 0,-4 0-1 15,-2 0 3-15,-3-1 1 0,2 0-2 0,7 2 0 16,-4-2 3-16,-2 1 2 16,-3-1-4-16,1 1 0 0,9 0 1 0,-5-1 2 15,-2 1-2-15,-1-1 0 0,8 0 0 16,1-1 0-16,-2 0-2 0,2-1 4 16,0 0-5-16,-1 0 5 0,1-1-6 0,-1 0 4 15,2-1-3-15,-3 1 5 0,3-1-3 16,0 1 2-16,-2 0 0 0,1 2 0 15,2-1-2-15,-4 0 2 0,2 0 0 0,1 1 0 16,-1 1 2-16,1 0 0 0,0 1 0 16,1-1 1-16,-1 0-1 0,-1 1 1 15,2 1-2-15,-1-1 1 0,0 1 1 16,0-2-1-16,-1 2 2 0,2-2 0 0,-2 1 0 16,2 0 0-16,-3-1-3 15,3 1 2-15,-3-1 1 0,2 0 2 0,-1 0 2 16,0 0 2-16,-1 0-1 0,2 0-1 0,-3-2 1 15,1 1 1-15,-1-1-1 0,1 0-1 16,-1 0 0-16,-1-2 0 0,2 0 0 16,-5 1-1-16,-2-1 0 0,-3 2 0 15,-3-1-1-15,1-1 1 0,8-1-2 16,-5 3-9-16,-3-1-15 0,-3 2-18 16,1 0-27-16,-5 0-21 0,0 1-24 0,1 0-44 15,-3 1-125-15,0-1 48 0,0 1 38 16</inkml:trace>
  <inkml:trace contextRef="#ctx0" brushRef="#br0" timeOffset="17857.14">6119 7755 91 0,'0'0'144'0,"0"0"21"0,0 0 8 16,-5 0 0-16,5 0-6 0,0 0-6 0,0 0-10 16,0 0-9-16,-2 6-9 0,2-6-11 15,0 4-8-15,0-4-11 0,0 6-7 16,0-6-9-16,1 7-7 0,-1-3-9 16,1 1-6-16,0 1-5 0,2 1-6 0,-2-1-4 15,3 0-5-15,-3 0-5 0,2 1-4 16,0-1-3-16,2 1-2 0,-3-1-4 15,1 1-2-15,2-2-2 0,0 2-1 0,0-1-2 16,-1 1-2-16,3 2-1 0,-1-2-1 16,1 2-2-16,0-2-2 0,1 1-1 15,-2-2-1-15,2 1-2 0,0 0 0 16,0 1-1-16,1-2 0 0,1 2 0 16,-2-1-1-16,2 0 0 0,-1 0 0 15,2 0-1-15,0 0-1 0,1-1-2 0,0 1 0 16,-1 0 1-16,3-2-1 0,5 5 0 15,-3-2-1-15,-1-2 1 0,0-1 0 16,5 4 0-16,-1-3-1 0,3 3 0 0,0-3-1 16,-1 1 1-16,0-3 0 0,2 1-1 15,-1 1 1-15,-1-2 0 0,-4 0 0 16,5 3 0-16,2-1 1 0,0 0-1 0,-2 0-1 16,1-1 1-16,2 1 0 0,-2 0-1 15,2 0 0-15,-1-1 0 0,-1 0 1 16,-2-1-1-16,2 1 0 0,2 0 0 15,-2 0 1-15,-2-2-1 0,-3-1 1 0,7 2 0 16,0 1-1-16,0 1 1 16,-1-2 0-16,1 1-1 0,-1-1-1 0,-3-1 2 15,-1-1-1-15,-3 0 1 0,10 1-1 16,0-1 0-16,-3 0 0 0,0 0 0 16,-5-1 1-16,0 0-2 0,9 0 1 0,-1 2 0 15,1-2 0-15,0 1 1 0,-2-2 0 16,-5 0 0-16,-4-1 0 0,12 1 0 15,-5 0 0-15,-2 0 0 0,6 0-1 16,-6-1 0-16,6-1-2 0,-7 0 3 16,7 0 0-16,-1 0-1 0,-1 0 0 0,0-1 0 15,-1 0 0-15,2 1 1 0,-2-3-1 16,-1 0 1-16,0 0-1 0,0 0 0 16,0 0 0-16,-1-1 1 0,1 0 0 0,-1 2-1 15,-1-3 1-15,1 0-1 0,1 0 1 16,-2 0 1-16,0 0 1 0,1 0-1 15,-2-1-1-15,2 0 0 0,-1 0 0 0,2-1-1 16,-1 2 0-16,-2-2 0 16,1 2 1-16,0-2-2 0,0-2 0 0,2 3 1 15,-1-1 0-15,0 1 0 0,-1 0 0 16,-1-2 0-16,2 2-1 0,-2-1 0 16,-1 1 0-16,2 0 0 0,0-1 1 15,-1-1-4-15,1 1 3 0,-1 0-1 0,-1 1 2 16,1-1-1-16,-2 0 1 0,-3 2-4 15,4-2 3-15,-3 2 1 0,-2-1-1 16,-3 2-2-16,9-4 3 0,-4 3 0 16,-4 0 0-16,1 1-1 0,-1 0 0 0,7-2 0 15,-4 0 1-15,-1 0-1 0,-3 2 1 16,0-1 2-16,1 0 0 0,5-2-2 16,-4 0 1-16,0 2-2 0,-3 0 0 0,1 1 1 15,-3 1 0-15,3-2-6 0,-1 2-11 16,-4 0-15-16,2 3-19 0,-3-1-18 15,0 0-21-15,-1 1-22 0,-1 1-28 16,1 0-25-16,-5 1-206 0,6 0 62 0,-6 0 52 16</inkml:trace>
  <inkml:trace contextRef="#ctx0" brushRef="#br0" timeOffset="18651.06">9025 7574 31 0,'0'0'85'16,"0"0"21"-16,0 0 6 0,0 0 0 16,0 0-6-16,6 12-7 0,1-2-8 15,1 1-8-15,4 7-7 0,0 2-5 0,0 1-9 16,1 0-7-16,0 0-4 0,0 0-5 16,1-1-5-16,-3-2-4 0,1 1-4 15,-3-3-2-15,-1-4-3 0,-3 0-3 16,1-1-2-16,-3-1 0 0,1-1-2 15,-2-2-3-15,0 1-2 0,0-1-1 0,-1 0 0 16,-1 0-3-16,0-1-2 0,0-1 0 16,-1-2-4-16,1-3-4 0,-2 6-2 15,0-4-3-15,2-2 0 0,0 0-3 16,-6 1 3-16,6-1 1 0,0 0 0 0,-10-9 2 16,4 5 3-16,0-7 3 0,-4 0 3 15,-2-6 6-15,-1-2 5 0,0-2 3 16,0 1 3-16,-3-4 2 0,3 2-1 15,0-1 1-15,-1-2-1 0,2 1-2 0,0 2-3 16,2-1-2-16,-1 1-2 0,1 0-1 16,3 1-2-16,1 3-1 0,1 1-1 15,1 4-2-15,2-1-1 0,-2 0 1 16,3 2 2-16,1 2 0 0,0 1-1 0,1 0-1 16,2 1-1-16,-2 0-1 0,4 1 0 15,-2 1 0-15,2 0-1 0,1 1-1 16,1 0 0-16,0 2-2 0,1 0-1 15,1 1-2-15,0 1-1 0,7 3 2 0,-3 1 0 16,3 0-1-16,5 6 1 0,1 0 1 16,-1 1-2-16,-2 3 0 0,3 2 1 15,-1 1 2-15,-2 1-1 0,-1 3 1 0,0-1-1 16,-2 4-2-16,0-3 1 0,0 3-2 16,-1 0-3-16,-4 0 2 0,0-1-1 15,-3 1-3-15,0-1 1 0,-2-2 2 16,-1 2 2-16,-3-5-1 0,-2-2 1 0,-1-2 1 15,0-3 0-15,-4 2 1 0,0-2 1 16,-1-2 2-16,-4 0 1 0,0-4-3 16,-1 0 0-16,-2-2-1 0,-1-2-1 15,-3-2-23-15,-6-2-38 0,-3-2-34 16,3-2-43-16,-4-2-165 0,2-3 49 0,1 1 42 16</inkml:trace>
  <inkml:trace contextRef="#ctx0" brushRef="#br0" timeOffset="19995.29">8116 7203 73 0,'0'0'107'0,"3"3"15"0,0-2 2 16,1 1-1-16,-2-1-5 0,-2-1-4 0,7 2-5 15,-3-1-4-15,0 0-5 0,1 1-8 16,-1 0-6-16,3-1-6 0,-2 0-6 0,1 0-5 16,0 1-5-16,1-1-6 0,1 0-4 15,-1 0-1-15,3 0-3 0,-2 0-3 16,1-1-3-16,2 0-3 0,0 1-4 15,2 0-2-15,3-1-4 0,-2-1-4 16,3 2-4-16,-1-2-3 0,0 1 0 0,0 0-1 16,1 0-2-16,1 1-1 0,0-1-2 15,0-1-1-15,1 1-1 16,6-2-2-16,-2 0-2 0,-2 2-1 0,-4-1-1 16,12 1 0-16,-4-1-1 0,-5 0 1 15,9-1-3-15,-2 1 0 0,-1 0 2 0,1 1-1 16,1-1 0-16,-4 0 0 0,4 0 0 15,2 1 0-15,-3-2-3 0,1 2 0 16,-5-1 1-16,7 1-1 0,-2-1 1 16,-1 1 0-16,1-1 0 0,-5 1-1 15,7 0 0-15,-7 0 1 0,6-1-2 0,1 1 1 16,-2 1 0-16,1-1-1 0,1-1 1 0,-1 1-1 16,3 0 1-16,-3-1-2 15,1 0 2-15,0 0-1 0,0 1-1 0,0-1 1 16,1-1-1-16,0 2 2 0,-2-1 0 15,2 1-1-15,-3-1 1 0,2 0 0 16,0 1-1-16,0 0-1 0,-1 0 0 16,1-2-1-16,0 1 2 0,0 1 0 0,0-1 1 15,-1 0 0-15,2-1-1 0,-2 1 0 16,2 0 0-16,-1-1 0 0,-1-1 0 16,0 0-2-16,0 0 3 0,2 1 1 15,-2 0-1-15,2-1-1 0,1 0 0 0,1 1 0 16,-4-2 0-16,3 1 0 0,-1 0-1 15,-1 1 1-15,0-2 1 0,2 0 0 16,-2 0-2-16,1 1-1 0,0 1 3 16,0-1-1-16,-1 0 2 0,3 1-1 0,-4-2-1 15,2 1 0-15,1 0 0 0,-2 1 0 16,0-1 0-16,2 1 1 0,-4-1 1 0,4 0-2 16,-4 1 0-16,0-1 1 15,2 1-1-15,-1 1-4 0,0-1 3 0,1 1-2 16,-2 1 4-16,1-1-2 0,1 2 0 15,-2-1 2-15,0 0 0 0,3 0 1 16,-8 0 1-16,-2 1 1 0,7 0 2 0,-5-1 0 16,-3 2 1-16,-2-1-1 0,0 0 1 15,0 0 1-15,0 0 1 0,9 1 0 16,-5-1 1-16,-1 0-1 0,-3 0 1 16,-1 0-2-16,2 0-1 0,-1 0 1 0,-1-1-1 15,2 0 0-15,-2 1-1 0,1-1-1 16,-1 0 0-16,2-1-1 0,-3 0 1 15,0 1-1-15,-2 0-1 0,0-1-7 16,-3 1-37-16,-2 1-41 0,1-1-49 16,-2 1-89-16,-2 0-110 0,-1 0 55 15,0-1 46-15</inkml:trace>
  <inkml:trace contextRef="#ctx0" brushRef="#br0" timeOffset="26295.22">4734 6850 45 0,'-2'-4'99'0,"2"4"24"0,0 0 9 16,2-5-1-16,-2 5-6 0,0 0-8 16,0-5-4-16,0 5-6 0,0 0-7 15,0 0-7-15,-2-6-4 0,2 6-2 0,0 0-3 16,0 0-2-16,0-5-4 0,0 5-5 15,0 0-6-15,0 0-5 0,0 0-6 16,0-6-4-16,0 6-4 0,0 0-6 16,0 0-5-16,2-5-3 0,-2 5-2 0,0 0-5 15,1-3-1-15,-1 3-4 16,0 0-3-16,0 0-2 0,0 0-2 0,0 0-2 16,0 0-2-16,1-3-1 0,-1 3 1 0,0 0-2 15,0 0 0-15,0 0 2 0,0 0 7 16,4 10 8-16,-4-7 8 15,0 2 9-15,1 3 7 0,-2 0 5 0,1 2 4 16,0 6 1-16,-2 0-2 0,1 1-2 16,1 1-2-16,0-1-5 0,-1 2-4 15,0 0-3-15,1-2-4 0,0 0-4 0,0-2-15 16,1 0-37-16,0-3-66 0,0-2-58 16,2-3-76-16,-1-2-213 0,2-1 71 15,-2-1 60-15</inkml:trace>
  <inkml:trace contextRef="#ctx0" brushRef="#br0" timeOffset="27309.82">6056 6858 94 0,'0'0'142'0,"-1"-3"20"0,1 3 6 16,0 0 0-16,0 0-3 0,0 0-6 0,-2-4-8 15,2 4-10-15,0 0-9 0,0 0-7 16,0 0-7-16,0 0-5 15,0 0-6-15,0 0-6 0,0 20-4 0,0-11-2 16,0 5-2-16,0 1-2 0,-1 3-2 0,-1 0-4 16,0 10-4-16,2 1-5 0,-4-1-5 15,3-5-6-15,0 5-6 0,-2-4-5 16,2-5-5-16,0-2-7 0,2-1-21 16,-1-4-46-16,1-1-70 0,2-2-49 15,-2-1-68-15,1-2-228 0,1 0 73 0,-2-3 61 16</inkml:trace>
  <inkml:trace contextRef="#ctx0" brushRef="#br0" timeOffset="49156.76">13925 7254 55 0,'-3'-3'107'16,"3"3"18"-16,0 0 1 0,0 0-2 0,0 0-6 16,0 0-11-16,-2-3-10 0,2 3-6 15,0 0-9-15,0 0-7 0,0 0-5 16,0 0-3-16,0 0-4 0,0 0-3 0,5-5-3 15,-5 5-4-15,2-2-3 0,-2 2-2 16,5-2-3-16,-5 2-1 0,5-3-5 16,-1 2 0-16,-4 1-6 0,5-1-3 15,0 0 0-15,-2 0-3 0,1 0-3 0,1 1-1 16,-5 0-1-16,7-1-1 0,-3 1-1 16,1-1 0-16,0 1-1 0,-1 1 3 15,0-1 1-15,1 0-2 0,0-1-1 0,0 1-2 16,5 0-1-16,-3 0-2 15,2 0-2-15,-2 0-1 0,0 1-2 0,1-1-1 16,-1 1 1-16,2 0 0 0,-2-1-2 16,2 1 0-16,-2 0 0 0,1 0 0 0,0 0 3 15,0-1 0-15,1 1-1 0,0-1 0 16,-1 1 1-16,2-1-1 0,-2 0-1 16,2 1-1-16,-1-1-1 0,2 0-1 15,0 0-1-15,0 0 0 0,5 0-1 0,-1-1 0 16,1 0 1-16,-1 0-1 0,1 0-1 15,0 0 1-15,0-1-1 0,1 0 0 16,1 0 0-16,7-1-1 0,-3 0-2 16,-3 1 1-16,6-3 1 0,-1 2-4 15,-1-1 2-15,1 0 1 0,0-1 1 0,-2 1-2 16,-5 2 0-16,0-1 1 0,8-1-2 16,-1 0-2-16,-3 0 0 0,-2 2-1 15,-1 0 2-15,-1 2-4 0,1-1-2 16,1 1 3-16,-1 0-6 0,2 1 1 0,8 0 0 15,-6-1-1-15,0 0 1 0,-5 1 0 16,1 0 1-16,1-1 2 0,0 1 3 16,1 0-4-16,-3-1 4 0,4 0-1 15,-3 0-3-15,1-1 5 0,-1 2-2 0,2-1-2 16,-3 0 0-16,2 0 2 0,1 1 0 16,-2-1 1-16,1 0-1 0,-1 0 1 15,0 0 0-15,1 0-1 0,8 4 2 0,-5-2-2 16,-4 0 1-16,-1-2 1 0,0 2-1 15,0-1 4-15,0 1-4 0,0 0 2 16,0 0 0-16,-1-1 1 0,1 1 1 0,0 0-2 16,-2-1 0-16,2 1 2 0,0 0-2 15,-1-1 1-15,-1 1 1 0,2-1-4 16,-1 0 5-16,0 1-1 0,-3-1 0 16,3 0-1-16,-1 0 2 0,2 0 0 0,-2 1-1 15,-1-2 0-15,2 1 1 16,-1 0-1-16,0 0 0 0,1-1 1 0,-3 0 0 15,2 1-1-15,0-1 0 0,-3 0 2 16,4-1-4-16,-4 0 2 0,0 1 0 16,2-1 1-16,0 0-1 0,-1 1-1 15,-2-1-1-15,-2 1-1 0,0 0 0 0,1 1 3 16,1 0 0-16,-1 0-1 0,-2-2 1 16,1 2 0-16,0 0 0 0,-1 0 0 15,2-1-4-15,-2 1-4 0,1 0-4 0,-3-1 3 16,3 1-3-16,-2-1 1 0,-1 2 3 15,-1-2 2-15,1 0 0 0,-1 1-3 16,0 0-1-16,-1-1-8 0,-1 1-2 0,1 0-2 16,1-1 0-16,-3 1-4 0,-2-1-8 15,8 1-10-15,-6 0-14 0,0 1-20 16,-2-2-40-16,4 2-152 0,-1 0 45 16,-3-2 38-16</inkml:trace>
  <inkml:trace contextRef="#ctx0" brushRef="#br0" timeOffset="69930.85">17583 7287 69 0,'0'0'105'0,"6"-2"12"16,-6 2 0-16,5-2-5 0,-3 1-7 15,-2 1-9-15,6-1-8 0,-3 0-9 16,-3 1-8-16,7 0-6 0,-7 0-7 0,8 0-2 16,-6 1-2-16,3-1-2 0,-3 1-1 15,-2-1-2-15,8 0 1 0,-5 0 1 16,0 1-1-16,-3-1-1 0,8 0 1 16,-4 1 0-16,1-1-2 0,0 0-2 15,0-2-3-15,1 2-4 0,1-1-4 16,2 0-2-16,-2 1-2 0,2 0-2 0,-1-2-3 15,1 2-3-15,-2 0-2 0,3-1-2 16,0 0 0-16,0 0-3 0,-2 0 0 16,2-1-2-16,0 1-3 0,0 0 0 0,-1 1 0 15,0-1-1-15,1 0-2 0,1 0-1 16,-1 0-3-16,-3 1-2 0,3-2-1 16,0 3-2-16,-3-1-3 0,4 0 4 0,-3-1-1 15,1 0-2-15,0 1 0 0,-1 0 1 16,1-1-1-16,1 1 4 0,-1-1-3 15,0 1-2-15,0 0 2 0,-1 1-2 16,1 0 4-16,-1 0-4 0,1 0 2 0,-1 0-1 16,1 1 1-16,0-1 1 15,3 3-2-15,-2-2 1 0,-1 0 3 0,5 1 0 16,-3-2-1-16,-2 1 1 0,0-1-1 16,1 0 1-16,0-1-2 0,5 2 0 15,-3-2 0-15,-2 0 1 0,1 0 1 0,6 1-1 16,-3-2 0-16,0 1-2 0,1-1 2 15,1 0-3-15,-1 0 0 0,-1 0 0 16,1 0-2-16,-1-1 1 0,1 0 0 0,0 0 4 16,-2 0-4-16,1 0 1 0,0 0 0 15,0 0 2-15,-4 1-3 0,6-1-4 16,-4 0 1-16,3 0-3 0,-3 1 3 16,0-1 3-16,3 0-7 0,-3 0 3 0,2 2-2 15,-2 0 1-15,-2 0-1 0,3-1 3 16,2 0-4-16,1 0 4 0,-3 0 1 15,3 0-3-15,-1 0 0 0,2 1 1 16,-3-1 3-16,0 2-1 0,1-1 3 0,2 2-2 16,-2-1 0-16,1 0 4 15,0 1-1-15,-2-1 1 0,1 1-1 0,1 0-2 16,0 0 1-16,0 0 2 0,-3-1-3 16,2 0 4-16,1-1 0 0,1 0 1 15,-2 0 0-15,1-1 0 0,0 0 0 0,-2-1 0 16,1 0 1-16,1-1 0 0,0 0-1 15,0 0-1-15,-4-1-1 0,4 1 2 16,-4-1 0-16,3 1-1 0,-4 1 0 0,-2 0-3 16,-1 0 1-16,2 0 2 0,-3 1-2 15,2 0-2-15,-1 0-3 0,0 0-16 16,-2 1-8-16,-1-1-14 0,1 0-21 16,-1 1-27-16,0 0-37 0,-5 0-122 15,6 0 42-15,-6 0 35 0</inkml:trace>
  <inkml:trace contextRef="#ctx0" brushRef="#br0" timeOffset="71140.97">19092 7215 11 0,'-2'2'90'0,"2"-2"32"0,0 0 11 15,-4 3 1-15,4-3-6 0,0 0-6 16,0 0-4-16,0 0-9 0,0 0-10 16,0 0-9-16,0 0-6 0,0 0-9 0,0 0-6 15,10 1-6-15,-10-1-7 0,7-1-3 16,-2 1-6-16,0 0-3 0,2 1-9 16,3-1 0-16,-2 0-3 0,-1 1-1 0,4 1-3 15,-1-1 0-15,-1 0-3 0,5 0-1 16,2 0-2-16,-2 0-2 0,1-3 0 15,0 0 0-15,1-1-1 0,8-2-2 16,-1 0-2-16,-4 2-1 0,-1-1-2 16,-2 1 1-16,0 1-3 0,0 0-1 0,0 1-2 15,2 2-1-15,-2 0 0 0,-1 1 0 16,1 0 1-16,0 1-2 0,-4 0 1 16,2 0-2-16,-2 0 1 0,0 1-3 15,1-1 2-15,-3-1-1 0,0 4-2 0,0-3 0 16,-3-2 1-16,1 0-2 0,-2-1 1 15,0 0-5-15,-1 0-11 0,0-1-1 16,-2 0-10-16,0 0-12 0,2 0-13 16,-2 0-15-16,0-1-22 0,2 1-32 15,-3-1-167-15,2 0 48 0,-4 2 40 16</inkml:trace>
  <inkml:trace contextRef="#ctx0" brushRef="#br0" timeOffset="114059.8">20221 7358 12 0,'0'0'78'16,"0"0"27"-16,0 0 8 0,0 0 1 16,0 0-7-16,0 0-7 0,0 0-9 15,0 0-10-15,0 0-6 0,0 0-7 0,0 0-7 16,0 0-5-16,0 0-6 0,0 0-5 16,3 4-3-16,-3-4-3 0,0 0 2 15,5 1 0-15,-5-1 4 0,0 0 0 16,3 2 0-16,-3-2 3 0,3 0 0 15,-3 0-3-15,4 1-2 0,-4-1-2 16,3 1-1-16,-3-1 1 0,4 1-1 0,0-1-1 16,-4 0-1-16,6 1-3 0,-1-1-2 15,-5 0-5-15,7 0-2 0,-2 0-1 16,0 0 0-16,0 0-2 0,2 0-2 0,3 0-4 16,-4-1 0-16,3 1-2 0,-2 0-2 15,3 1 0-15,-2-1 1 0,2-1-4 16,0 1-1-16,0 0-1 0,0-1-1 15,4 1-1-15,2-1 0 0,-1 1-1 0,1-1 0 16,1 0 0-16,-1-1-1 0,0 1 3 16,0 0 0-16,1 0 2 0,1 0 1 15,-1 0 0-15,1 0 0 0,0-1 1 0,8 1 1 16,1-2 3-16,-5 1 1 16,5 1 1-16,-2-1 1 0,1-1 3 0,1 0 2 15,-2 0-2-15,-2 2 1 0,4-3-1 16,-3 1-1-16,3 1 0 0,-1-1-1 15,1 0-2-15,-1 0 0 0,-4 3-2 16,4-3 0-16,-1 0-1 0,-2 1 0 0,-3 1-1 16,7-1-2-16,-5 1-1 0,-4 1 0 15,1 0-1-15,0 1-2 0,1-1-1 16,7 2-1-16,-3-1 0 0,-4-1 1 0,7 2 2 16,-3-2 1-16,5 1 1 15,-6 0-1-15,4 0 2 0,1 0 1 0,-3 0-1 16,-5-1-1-16,10 0 0 0,-7 1-1 0,-2-1-1 15,7 1 0-15,-2-1 0 16,-6 0-2-16,8 2 0 0,-5-2-1 0,-3 1 0 16,-2 0-1-16,-1 0 1 0,1 0-1 15,-2 1-1-15,3-1-1 0,-4 2 1 16,3-2 0-16,-4 1-1 0,2 0 1 16,-1 1-2-16,1-1 1 0,-1 0 0 0,-1 0-1 15,1 0 0-15,-2-1 1 0,0 1 0 16,1-1 0-16,0 0 0 0,-2 1-1 15,0-1 0-15,-2-1 0 0,-1 0-2 16,2 1 2-16,-1-2 0 0,-2 1 0 0,2 0 1 16,-3 0-1-16,2-1 1 0,1 1-2 15,-3-1 1-15,2 1-1 0,-2-1 0 16,0 1 0-16,1-1 1 0,-2 0 0 16,-1 0 0-16,1 1 1 0,-1-1-1 0,0 1 1 15,0 0-1-15,-2-1 0 0,-3 1 0 16,9-1-1-16,-7 1 0 0,-2 0-1 15,7-1 1-15,-7 1-1 0,7-1 1 16,-7 1-1-16,5-1-2 0,-5 1 2 0,5 0 0 16,-5 0-1-16,4 1 0 0,-4-1-2 15,5-1 0-15,-5 1-3 0,5 0-4 16,-5 0-3-16,4 1-7 0,-4-1-15 16,5 0-24-16,-5 0-34 0,0 0-36 0,5 1-48 15,-5-1-217-15,0 0 65 0,2 2 55 16</inkml:trace>
  <inkml:trace contextRef="#ctx0" brushRef="#br0" timeOffset="145949.82">8135 11920 64 0,'0'0'127'0,"0"0"26"15,3 3 8-15,-3-3-1 0,2 1-9 0,-2-1-8 16,0 0-13-16,4 2-12 15,-4-2-10-15,0 0-12 0,5 2-9 0,-5-2-8 16,3 1-8-16,-3-1-8 0,5 1-5 16,-5-1-5-16,5 0-5 0,-5 0-5 15,7 0-5-15,-4 0-3 0,1 0-4 0,-4 0-5 16,8-2-2-16,-3 2-2 0,3-1-1 16,-2 0-1-16,1 0-3 0,0-1-1 15,1 2-2-15,-1-1-2 0,2 0 0 16,-2-1 0-16,2 1 5 0,-1 2 3 0,1-1 1 15,-2-2 3-15,2 1 0 16,1-1 0-16,-2 1-3 0,6-2-2 0,-2 2 0 16,1-1-3-16,-4 0-1 0,6 1-3 15,-3-1-1-15,1 1 0 0,0-1-1 0,0 0 0 16,2 0-1-16,-3 0-1 0,4 1-1 16,-4-1-1-16,3 1 0 0,1-1-1 15,1 0 0-15,-1 0-2 0,0-1 1 16,1 2-1-16,0 0 0 0,0-1 0 0,3 0 0 15,6 0-1-15,-3 0-1 0,-4 1 0 16,7-1 0-16,-1 2 0 0,-6-2 0 16,0 2-1-16,0-1-1 0,9 0 1 0,-4 0-3 15,4 0 2-15,-7 1-2 0,1 0-1 16,-3-1-3-16,0 1-1 0,10 2 4 16,-2-2-1-16,-2 1 0 0,1 1-1 0,2-1 1 15,-5 0-1-15,4 1-5 0,0 0 4 16,-4 0-4-16,4-2 4 0,0 3 2 15,-6-2-6-15,9 2 0 0,-3 0 6 16,4-2-4-16,-4 0-1 0,1-1 3 16,1 0-1-16,1 1 3 0,-2-1-2 15,3-2 4-15,-2 2-5 0,0-2 4 0,2 1 0 16,1-1-3-16,-2 1 3 0,1-2 1 16,2 1 0-16,0 1-2 0,1-3-1 15,1 0 3-15,-2 1-1 0,2 0 3 16,0 2-5-16,-1-2 3 0,3 1 2 0,-4 0-1 15,5 0-2-15,-5 0-1 0,5 0 1 16,-3 0 1-16,1 2 3 0,-2-2-2 16,2 0 0-16,-1 0-1 0,1-1-3 0,1 1 2 15,-3 0-6-15,1-1 2 0,0 0-2 16,-1 1 0-16,3-2 1 0,-4 2 0 16,4-2 0-16,-4 0-2 0,1 0 3 15,2-1-1-15,-3 3-1 0,1-4 6 0,-1 1-3 16,0 0 0-16,1 0 4 0,2 1-1 15,-2 0-6-15,3 1 8 0,-3-1 0 16,2-1-4-16,0 3 6 0,-1 0-2 16,1 2-1-16,-2-1 0 0,1 1 0 15,-3-1-1-15,1 0 1 0,0 1 3 16,-1 0-4-16,1 0 2 0,-2 0 3 0,1-1-3 16,-3 1-5-16,2-1-2 0,-3 1-14 15,0-1-17-15,0 1-20 0,-5-1-24 16,-3 0-45-16,-3 0-165 0,0-1 49 0,-1 1 40 15</inkml:trace>
  <inkml:trace contextRef="#ctx0" brushRef="#br0" timeOffset="147147.71">3734 12045 45 0,'0'0'97'16,"2"2"25"-16,-2-2 11 0,4 1 0 16,-4-1-5-16,5 1-9 0,-5-1-10 15,4 1-12-15,-2-1-6 0,-2 0-12 16,9 1-6-16,-4-1-7 0,-1 0-7 0,5 0-4 15,1 0-5-15,-3 0-6 0,3 0-3 16,-1 0-4-16,2 0-3 0,3 0-2 16,1 1-6-16,1-2-2 0,0 2-3 0,0-1-4 15,1 0 2-15,-1 1-2 16,2-2 0-16,0 1-4 0,10-2-1 0,-3 0 1 16,2 0-1-16,-1-1-1 0,0-2-2 0,-3 1 1 15,4-1-2-15,-1 0 0 0,0 0-2 16,0 0-1-16,0-2-1 0,1 1 1 15,0-1 1-15,0 2-3 0,0-1-1 16,-2 3 1-16,4-1 1 0,-4 0-2 16,5 2-1-16,-4-1 1 0,3 1-1 15,2 0 0-15,-2 0 0 0,0 0 0 0,3-1-1 16,-1 1 0-16,2 1 0 0,-4-1 0 16,4 0 2-16,-2 0-2 0,1 0 2 15,1 0 1-15,1 0-1 0,1 0 0 16,-1 1 0-16,0-1-1 0,2 0 0 0,-1 0-1 15,2 0 0-15,1 0-4 0,-4 1 4 16,3-3-1-16,1 1 0 0,-1 0 0 16,1-1 3-16,-3 1-2 0,2 0 0 0,1 0 0 15,0 1 0-15,0-1 1 0,0 0 0 16,0 0 0-16,1-1 0 0,-2 2 0 16,1-1-1-16,1 0 1 0,-2 1-2 15,2-1 3-15,-2 2-2 0,1-3-1 0,0 3 3 16,0-1-2-16,-2 1 0 0,1-2 3 15,0 2 0-15,2 0-3 0,-2-1 0 16,-3 1 1-16,3 0-2 0,-4 2-8 16,4-1-10-16,-4 0-12 0,0 1-10 0,-1-1-11 15,-1 2-16-15,-1 0-20 0,-2 0-45 16,-2 0-120-16,-4 0 43 0,-3 0 35 16</inkml:trace>
  <inkml:trace contextRef="#ctx0" brushRef="#br0" timeOffset="148082.96">5901 12034 49 0,'-1'8'88'0,"1"0"14"15,0 2 2-15,0 0-5 0,1-1-4 16,0 6-7-16,3 1-4 0,-2-1-1 16,1 1-4-16,3 7-4 0,0 1-4 15,-1-6-3-15,3 3-5 0,0 1-3 0,0-3-4 16,0 2-4-16,3-3-2 0,0 1-5 15,0 0-2-15,0-1-2 0,1-2-2 16,0 2-2-16,3-3-2 0,0 2-4 16,1-2-2-16,-2-1-4 15,5 1-3-15,-2-1-2 0,1-1-1 0,3 1-2 0,0 1-2 16,0-3-1-16,1 0 0 0,2-1-3 16,0 0-1-16,1 0 0 0,0 0-3 15,2-1 0-15,1 1-1 0,-1-2-1 16,2-1 0-16,1 2 1 0,1-2-2 0,0 1 0 15,1-1 0-15,0-1-1 0,1 2 0 16,27 8-2-16,-17-8-1 0,-9-1 2 16,-2-1 2-16,-1-1 0 0,2 1 0 0,24 10-1 15,-15-8-2-15,-7-3 0 0,-5 1 1 16,2-1-2-16,-2 0 1 0,2 0-2 16,0 1 3-16,2-1 0 0,1 0-2 15,-3 0 1-15,2-2 2 0,-1 0-1 0,1 1 1 16,3-2 0-16,0 2-2 0,-1-2 1 15,-1 0-1-15,3 0 1 0,-4-1 0 16,3 0-1-16,-1-1-1 0,1 1 1 0,1-2 0 16,-1 1-1-16,2-3 2 15,-2 1-2-15,1 0-1 0,0 0 1 16,0-3-4-16,-1 1 6 0,28-6 0 0,-19 1 0 16,-7 0 1-16,20-6-1 0,-17 2-2 15,-6-2 1-15,18-10 1 0,-12 7-1 16,11-3 0-16,-1-7-1 0,-16 8 0 0,-4 2 0 15,18-11-2-15,-13 7 0 0,8-7-1 16,-10 8 3-16,-6 2 1 0,17-11-4 16,-11 8 4-16,-8 3-4 0,-3 2 4 0,2 0-1 15,18-15-2-15,-12 9 1 16,-8 4 0-16,-1 2-2 0,-2 0-4 0,1 0-5 16,0 0-6-16,-2 1-7 0,1 0-12 15,0 1-7-15,-3 2-15 0,0-1-12 0,-3 3-20 16,0 2-39-16,-5 1-112 0,2 2 41 15,-1-1 33-15</inkml:trace>
  <inkml:trace contextRef="#ctx0" brushRef="#br0" timeOffset="148843.29">9075 12054 20 0,'-4'-9'77'0,"1"0"25"0,-1 2 9 0,0 2-1 16,2 0-4-16,-2-2-8 0,3 2-9 15,-2 2-8-15,3 3-6 0,-1-4-7 16,1 4-9-16,0 0-3 0,0 0-6 0,6 9-5 16,-2-1-4-16,2 3-5 15,4 11-4-15,1 2-2 0,1 0-2 0,2 2-2 16,2 1-1-16,11 21-2 0,-9-16-4 15,-1-6-3-15,-2-7-1 0,-3 0-3 16,3-3-1-16,-3-1-2 0,-1-2-2 16,-1-4-1-16,-4-2 0 0,3 2-2 0,-3-3 2 15,-1-2-1-15,-1-1 1 0,-1-1-3 16,-1-2-1-16,-2 0 1 0,0 0-2 16,0 0 0-16,0 0 1 0,-2-12-1 0,-4-1 1 15,0 1-1-15,-6-8 1 0,-1-1-1 16,1-2-2-16,-2-1 2 15,0 0 0-15,2 1 1 0,-1-3 0 0,1 3 0 16,0-2-1-16,1 3-1 0,0-2-1 0,3 2 1 16,1-2 1-16,0 4 1 0,2 1 0 15,0 2-1-15,4 4-2 0,-2-1 1 16,2 2 1-16,2 2-1 0,0 3-2 16,7-6-1-16,-3 7 0 15,1 2 2-15,1 1-2 0,2 2 1 16,5 2-6-16,2 3-3 0,9 2-5 0,2 2-4 15,0 2-4-15,1 1 0 0,1 1 3 16,1 1-5-16,22 10 0 0,-15-6 0 16,-7-3 6-16,-7-2 0 0,0 1 3 0,-2 1 1 15,1 2 2-15,-3 1 3 0,-2 1-1 16,-4 0 4-16,-1 2 1 0,-2 0 7 16,-8 0 4-16,0-4 4 0,-5-1 5 15,-3 9 2-15,-4-3 3 0,-3-1 1 0,-3 0-1 16,-1-3 0-16,-4-1-5 0,1-2-20 15,1-2-71-15,-3-4-129 0,2-3 34 16,5-5 29-16</inkml:trace>
  <inkml:trace contextRef="#ctx0" brushRef="#br0" timeOffset="157976.29">17746 11593 81 0,'0'0'138'0,"0"0"23"0,0 0 3 0,0 0-6 16,0 0-11-16,0 0-12 0,0 0-10 16,0 0-12-16,0 0-11 0,0 0-11 15,0 0-8-15,0 0-10 0,0 0-8 16,8 2-8-16,-8-2-4 0,5-1-6 0,-5 1-6 15,0 0-2-15,9-1-6 0,-4 1-5 16,-5 0-1-16,7 0-2 0,-3 0-1 16,-1 0-4-16,1 0-1 0,-4 0-2 15,9 1-4-15,-4-1 1 0,-1 0-1 16,0 1-1-16,1-1-1 0,0 1-2 0,2 0 0 16,-1 0-1-16,0-1-1 0,2 1-2 15,-2-1 0-15,1 1 0 0,2 0 0 16,-2-1 1-16,2 1-4 0,-1 0 1 0,1 0 0 15,0 0 0-15,-1 0-1 16,2 0-1-16,3 1 1 0,1 0 0 0,-1-1 0 16,1 2-2-16,-2 0 0 0,3-1-2 0,-2 1 2 15,1-1 1-15,0 1 1 0,1 0-1 16,1-1 1-16,-1 0 0 16,2 0-1-16,-1 0 1 0,1 0 0 0,0-1-2 15,11 1 0-15,-3 1 1 0,-3-3 0 16,-1 2 0-16,-4-1 1 0,10 2-1 15,-4-1-1-15,-3-1 0 0,8 1-2 0,-1 0-2 16,-5-1 1-16,-1 0 0 0,8-1 2 16,2 1 2-16,-3-1 0 0,2 0-2 15,0 0 1-15,2 1-1 0,-4-1 1 0,2 0-3 16,-1 1 3-16,3-1-5 0,-3 1-2 16,3-1-1-16,-4 0 4 0,4 0-3 15,-4 1 1-15,3-1 2 0,-2 0-1 16,3 0 1-16,-3 0-2 0,2 0 1 0,-2 1 2 15,1-2 1-15,0 1 0 0,-1 0 0 16,0 1 1-16,-2-1-1 0,1 1 0 16,-5-1 0-16,7 3 1 0,-3-2 1 15,-4-1 0-15,-4 1 0 0,-1 0-2 0,10 0-1 16,-5 0 1-16,-3 0-1 0,7 2 2 16,-5-2 0-16,-3 1 2 0,0-1-2 15,-2 1 1-15,0-1 1 0,1 0-5 16,-2 0-11-16,2 0-12 0,0 1-16 15,-2-1-28-15,2 0-28 0,-3-2-63 0,2 1-122 16,-4 0 47-16,-2-1 40 0</inkml:trace>
  <inkml:trace contextRef="#ctx0" brushRef="#br0" timeOffset="160808.29">13283 11739 1 0,'0'0'54'15,"7"-1"21"-15,-3 1 7 0,1 0-3 0,-5 0-3 16,8-1-5-16,-1 1-7 0,0-1-5 16,2 1-6-16,-1-1-4 0,2 1-5 15,0 0-1-15,-1 0 2 0,1 0-1 16,1-1-4-16,5 2-2 0,1-1-3 15,-1 0-3-15,1 0-4 0,2 0-1 16,-1 1-3-16,2-1-1 0,8 2-1 0,-1-1-4 16,0 1 1-16,0 1-2 0,1-1 1 15,1 1-2-15,-2-2-2 0,1 1-1 16,0 1 0-16,1 0 0 0,-2-2 1 0,2 1 1 16,1 0-1-16,3-1-1 0,-6 1-1 15,7-1 0-15,-2-1-2 0,1 2-1 16,0-2 0-16,1 2 1 0,1-2-4 15,0 0 0-15,1 0-1 0,-2 0 0 16,4 1 1-16,-1 0-1 0,-1 0-1 0,1 0 0 16,1 1-2-16,1 1 0 0,-2-2-1 15,0 1 3-15,1 1-3 0,0-1-1 16,0 0 1-16,-2 0 0 0,1 0 0 16,1-1 1-16,1 0-1 0,-1 1 0 15,-1-1-1-15,2 0 1 0,2 0-1 0,-3 0 1 16,0 0 1-16,1-1-1 0,-1 0 1 15,1 1 1-15,-1 1-1 0,0-2-1 16,0 1 0-16,0 0-1 0,-1 1 0 16,2-1 1-16,-2-1-1 0,1 2 1 0,-2-1-1 15,0 0 0-15,2 0 1 0,-4-1-1 16,3 1 0-16,-3-1 1 0,1-1 0 16,-2 1 0-16,-1 1-17 0,-3 0-32 15,-3-2-85-15,-7 2-75 0,-3 0 34 0,-1-1 29 16</inkml:trace>
  <inkml:trace contextRef="#ctx0" brushRef="#br0" timeOffset="167395.57">20378 11600 11 0,'0'0'50'0,"0"0"16"15,0 0 4-15,0 0-1 0,0 0-3 16,0 0-2-16,0 0-1 0,14-2-2 15,-14 2-2-15,6-1-1 0,-6 1-4 0,6-1-4 16,-2 0-2-16,-1 0-2 0,-3 1-3 16,8-2-2-16,-3 1-4 0,-3 0-1 15,5 0-3-15,0 0-1 0,0-1-2 16,-1 1-2-16,3 0-1 0,-2 0 0 0,1-1-2 16,1 1 1-16,0 0-1 0,1 1 0 15,-1-1 3-15,1 1 3 0,1-1-1 16,0 1 0-16,4-1-2 0,-2 1-3 15,3-1-1-15,0 1-2 0,-1-1-3 0,1 1 0 16,1-1-3-16,-1 1-1 0,-1-1-2 16,2 1-1-16,0-1 0 0,-1 1 1 15,0-1-2-15,2 1-1 0,0-1-1 16,-2 1-1-16,3 0-2 0,-2 0 0 0,-1 0-1 16,2-1 0-16,2 0 0 0,-3 1 0 15,1 0 0-15,2-1-1 16,8 1 0-16,-6-1-2 0,-2 0 0 0,-2 1 0 15,-1 0 0-15,2-1 0 0,-2 1-1 16,0 0-1-16,0-1 2 0,1 1 0 0,1 0-1 16,-3 0 2-16,1 0-2 0,1 0-1 15,-2 0 0-15,1 0-1 0,-1 0 0 16,1 1 1-16,-1-1 1 0,0 0 1 0,1 1 0 16,1-1-2-16,-1 0 1 0,0 1-1 15,2-1 0-15,-1 1 0 0,0-1 1 16,2 1-1-16,-2-1 2 0,2 1 2 15,-1-1-2-15,1 0 0 0,-3 0-2 16,3 1-3-16,-2-1 4 0,-2 1 1 0,2-1-2 16,2 1 1-16,-4-1 0 0,1 0-1 15,2 1 1-15,-1-1 1 0,-2 0-1 16,1 0 1-16,-3 0 0 0,2 0-3 16,-2 1 2-16,-2-1-3 0,0 0 1 0,-1-1 0 15,-1 1 2-15,0 1-1 0,0-1 2 16,1 0-1-16,0 0 1 0,-1 0-1 15,1 0-1-15,-3 0-2 0,3 0 3 16,-1 0 0-16,1 0-6 0,-1-1 5 16,1 2 0-16,-1-1 0 0,1 0 0 15,0 0-1-15,0 0 2 0,0 0-1 0,1 1 0 16,2-1 0-16,-2 0 1 0,-1 0-3 16,-1 0 3-16,2 0 0 0,-2 0 0 15,-1 0-1-15,2 0-1 0,0 0 2 0,-1 1-3 16,1-1 2-16,-2 1 2 0,1-1-3 15,1 1 0-15,-3-1 0 0,2 1 1 16,0 0-5-16,-1-1-11 0,-1 0-6 0,2 1-7 16,-2 0-7-16,1 0-6 15,-2 0-5-15,2-1-15 0,-4 1-34 16,0-1-134-16,1 0 38 0,-1 0 32 0</inkml:trace>
  <inkml:trace contextRef="#ctx0" brushRef="#br0" timeOffset="-187339.58">24085 13637 41 0,'0'0'122'0,"0"0"33"0,3-4 13 0,-3 4 0 16,0 0-5-16,0 0-10 0,1-4-10 15,-1 4-11-15,0 0-10 0,0 0-10 16,0 0-9-16,0-4-9 0,0 4-8 16,0 0-7-16,0 0-8 0,0 0-7 0,0 0-7 15,0 0-5-15,0 0-5 0,0 0-5 16,0 0-3-16,1 10-5 0,-1-10-2 16,-1 6-2-16,1-2-2 0,0-4-1 0,0 6-1 15,0 0-3-15,0-2 0 16,0 4-1-16,-1-1-2 0,1 1-3 0,-2 1-2 15,2-1-2-15,-1 1 0 0,0 0-1 16,1 0-2-16,-1 2-1 0,1-3 0 16,0 3-1-16,0 0-1 0,-1 4-1 0,-1-3-1 15,1 2 1-15,0 2-2 0,1-1 0 16,-1 1 1-16,-2 1 1 0,1-2-2 16,2 3-2-16,-1-1 1 0,-2 0 0 0,2 0-1 15,-2 0-1-15,1-1 0 0,1 1 0 16,-2-1 2-16,2 2 0 0,0-1-2 15,0 0-1-15,-1-1 1 0,2 2-1 16,-1-3 1-16,0 3 0 0,0-2 0 16,1 0 0-16,0 2 1 0,-1-1 1 0,-1 1-2 15,2 1 0-15,-1-1-1 0,1 1 2 16,-1-1-1-16,1 1 0 0,-1-2-1 16,1 0 1-16,-1 1-1 0,2 1-1 15,-2-2 0-15,1 2 1 0,-1-2 0 16,1 1-2-16,0-1 0 0,1-1-2 0,-1 1 3 15,1 1-1-15,-1-3-2 0,0 2 1 16,1 0 2-16,-1 2-3 0,1-2 3 16,-1 0-3-16,0 0 1 0,1 1 1 15,-1 0 1-15,0-1 2 0,0 0 0 0,2 2-1 16,-2-1 0-16,1 1 1 0,-1-2-1 16,0 1-2-16,1 0-1 0,0-1 3 15,-1 0 0-15,0-1 1 0,3 2-1 16,-2-2-3-16,0 1 0 0,0 1 2 0,1-1 1 15,-1 1 1-15,-1-1 0 0,1 1-1 16,0 0 0-16,-1-2-1 0,1 3 1 16,-1 0-1-16,0 1 1 0,-2 7 0 0,2-4 0 15,-1-3 0-15,1-4 1 0,0 2 1 16,-1-2-2-16,1 2 0 16,0 0 0-16,0 0 0 0,0 0-3 0,0-1 3 15,-2 2-3-15,1-1 4 0,1 0-1 16,-1 1 0-16,1-2-7 0,0 11-1 15,-1-5-4-15,-1-2 2 0,2-3-6 0,-1 0 0 16,0 1 0-16,0 8 4 0,1-6-3 16,0-2 7-16,-1 0-7 0,1 0 6 15,-3-2 1-15,2 1-2 0,0 8 0 0,-1-3 3 16,0-4 3-16,1-2 0 0,-3 7 1 16,3-1 1-16,-2-4-1 0,2-3 1 15,0 2-4-15,-2-2 7 0,2 2-1 0,0 0-5 16,-2 7 2-16,1-2 1 0,1-5 0 15,0 0 2-15,-1-1-4 0,1 1 4 16,0 0 0-16,0 0-1 0,-1 0 1 16,1 1-1-16,0-2-2 0,0 12 1 15,1-6 0-15,-3-2 2 0,3 6 0 0,-1-4 1 16,0-3-1-16,0-2 1 0,1 10 4 16,-1-4 1-16,-1-5 2 0,2 1 1 15,-1-2-1-15,1 2 1 0,0 7 3 16,-1-3 1-16,1-4-1 0,0-2-1 0,1 0 1 15,-2 0-2-15,1-1-1 0,1 0-1 16,-1 1 2-16,1-1-1 0,1-1-1 16,-1 1-2-16,1 0-8 0,-1-2-34 15,2 2-22-15,-2-1-22 0,3 9-32 0,-1-4-38 16,-1-4-204-16,-1-1 59 0,2 0 48 16</inkml:trace>
  <inkml:trace contextRef="#ctx0" brushRef="#br0" timeOffset="-181225.88">10038 7653 37 0,'5'-1'93'0,"-2"0"24"15,6 1 10-15,-2-1 0 0,1 0-2 16,-1 1-7-16,3-1-7 0,-2 1-8 15,1 0-9-15,1 0-9 0,-1 1-6 16,1-1-9-16,0 1-6 0,5 1-6 0,0 0-5 16,-2 1-8-16,2 0-2 15,2 1-4-15,-1 0-4 0,5 1 0 0,3 2 2 16,-1 0 0-16,0 0-2 0,-1 0-3 16,1 0-1-16,-1 1-3 0,1 0-1 15,1-1-3-15,0 0-1 0,2 1 0 0,-1-1 1 16,2 1-1-16,-1-1-1 0,3 2-1 15,0-1-2-15,0 1 0 0,2-1-3 16,2 0-1-16,0 1 0 0,24 8 0 16,-13-5-1-16,-9-4 1 0,-3 0-2 0,1 1 2 15,28 8 0-15,-16-4-3 0,-6-4 0 16,24 7-2-16,-18-4-1 0,-7-3-1 16,-4 0-2-16,27 8 0 0,-15-6-1 0,-7-2 0 15,24 3 0-15,-17-3 3 0,-6-1-1 16,-6-2 3-16,33 5 1 0,-19-4 1 15,-4-1 1-15,-8-2 0 0,31 7-1 16,-15-6-1-16,-9-1 2 0,-6-1-2 16,38 3-1-16,-24-3-2 0,-6-1 0 0,-6-1 0 15,1 1-2-15,35 0-1 0,-21-2 0 16,-8-1 0-16,24-3 0 0,-17 1-1 16,-10 0 1-16,24-3-1 0,-15-1 0 15,-8 2 0-15,22-7-1 0,-16 4 1 16,-8 2-3-16,25-6 1 0,-18 2-1 0,14-3 1 15,-19 1 0-15,-4 3 0 0,20-5 0 16,-15 2 0-16,-8 1 0 0,25-6 1 16,-17 4 0-16,12-4 1 0,-14 3 1 0,-8 2-1 15,21-7 2-15,-16 6 0 0,-5 1 0 16,-4 1-1-16,26-9 0 0,-18 5 0 16,-3 2 2-16,-8 3-3 0,2 0 0 0,0 0-1 15,0-1 0-15,0 0 0 0,0 2 0 16,-5 0 1-16,2 0 2 0,-4 0 0 15,-2 2 0-15,-3 1 1 0,-4 3-1 16,-3-1-1-16,-1 2 0 0,-2 0-2 16,1 1 2-16,-3 1-14 0,-1-1-33 0,0 2-36 15,-2-1-42-15,0 1-53 0,-3-1-199 16,6 1 62-16,-6-1 51 0</inkml:trace>
  <inkml:trace contextRef="#ctx0" brushRef="#br0" timeOffset="-180468.85">14213 7546 58 0,'-4'-6'109'16,"4"3"18"-16,0 3 0 0,-2-4-6 16,2 4-7-16,0 0-9 0,0 0-11 15,0 0-8-15,0 0-5 0,0 0-6 16,1 21-8-16,2-6-7 0,2 9-4 0,1 3-6 16,2 1-4-16,-2 1-3 0,4 0-6 15,-3 0-2-15,3-1-5 0,-1-2-1 16,-2-2-2-16,1-1-3 0,-2-4 0 15,0-5 7-15,-3-1 0 0,1 1 1 16,0-5 0-16,-3 0-2 0,1-2 0 0,2-2-3 16,-4 0 0-16,1-1-2 0,0-1-3 15,-1-3-1-15,0 0-2 0,0 0-1 16,0 0-2-16,0 0-1 0,-9-9-3 0,1 0-2 16,1-2 0-16,-2-10-1 0,1-1 0 15,-3 0-2-15,1-4-2 0,-1 1-2 16,1-3 1-16,3 3-1 0,-3-4 0 0,0-1-1 15,1 1 1-15,0 0-1 0,1-1-1 16,0 4-1-16,3-4 1 0,-4 3 0 16,3 2 1-16,-1 0-1 0,3 4 1 15,2 4-1-15,-2 1 0 0,3 2-2 0,1 3 1 16,0-2 1-16,0 3-2 16,1 0-3-16,1 2 2 0,1 0-2 15,2 1-1-15,-2 2 1 0,4 1-4 0,-1 1 0 16,1 1 4-16,1 1-2 0,-1 2-1 15,7 3 0-15,0 1 1 0,8 5-1 0,0 2 3 16,0 3-1-16,-1 2 0 0,1 2 0 16,-1 1 3-16,0 1-4 0,14 19 3 15,-11-12-2-15,-6-5 4 0,-2-4-5 16,-4 2 5-16,0-3 1 0,1 3-4 0,-4 0 4 16,0-1 0-16,-4-1-1 0,-2-4 1 15,0 1 0-15,-2-1 1 0,0 0 2 16,-2-1 3-16,-1-1 7 0,-3-1 9 15,0-1 5-15,-2-1 5 0,-3 0-1 0,-1-3-1 16,1 0-1-16,-1-3-3 0,-4-1-2 16,2 0-2-16,2-2-6 0,1 0-15 15,-1-1-46-15,2-1-30 0,1 1-27 16,-2-1-33-16,1 0-182 0,1 0 53 0,3 0 44 16</inkml:trace>
  <inkml:trace contextRef="#ctx0" brushRef="#br0" timeOffset="-179553.21">14730 7768 25 0,'0'0'98'0,"0"0"30"16,0 0 13-16,0 0 1 0,0 0-6 16,-1 9-6-16,1-9-9 0,1 6-7 15,2 0-4-15,0-1-2 0,2 1-4 0,0 0-3 16,2 1-1-16,3 2-3 0,-1-1-5 15,2 1-5-15,7 6-7 0,-1-2-6 16,0 0-7-16,0 2-4 0,4-1-4 16,-1 0-5-16,-1 0-4 0,3 0-3 0,1 2-4 15,1 0-3-15,0 0-3 16,23 13-4-16,-13-8-1 0,-7-2-3 0,-1-4-3 16,22 11-2-16,-13-5-3 15,-4-6-1-15,-4-1-2 0,25 11-1 0,-12-8 0 16,-7-3-1-16,-4-3-1 0,26 11 0 15,-12-8-2-15,-6-3 2 0,20 5-1 0,-12-4-1 16,-6-3-1-16,20 5-1 0,-14-4 0 16,-6-1-1-16,24 3-1 0,-16-4-1 15,-5-2-1-15,23 4 0 0,-16-3 0 0,-7-2-1 16,-6 0 1-16,35 2-2 0,-19-3 0 16,-8 1-2-16,-6-3-1 0,34 2 1 15,-19-2 0-15,-9-1 0 0,-3 0-1 0,37-1 0 16,-19 0 0-16,13-2 0 15,-17-1 1-15,-7 0 0 0,23 0 0 0,-15-2 1 16,13 0 1-16,-14 1-2 0,11-3 0 16,-12 1 0-16,12-2 0 0,-1-2 0 15,-14 2 2-15,14-5 4 0,-1-1 3 0,1 3 2 16,-16 0 3-16,11-5 1 0,-1 2 1 16,1-3-1-16,0-3-1 0,-1-4 0 15,-3 0-1-15,2-2-1 0,-3 0 0 16,0 0-2-16,0-1 0 0,-1-1-1 0,0 0-1 15,1-3 0-15,-1 1-1 0,52-28 7 16,-55 28-10-16,-4 2 0 16,1-1-1-16,-11 8-1 0,-8 2 0 15,-4 3 0-15,2 1-1 0,21-13-1 16,-15 9-12-16,-8 3-16 0,-3 5-16 0,-2 0-21 16,2 2-24-16,-1 0-28 0,-5 3-30 15,-2 2-23-15,-1 1-22 0,-2 2-35 16,-4 1-144-16,-1 1 61 0,0 1 51 15</inkml:trace>
  <inkml:trace contextRef="#ctx0" brushRef="#br0" timeOffset="-178999.03">18895 7412 69 0,'-6'-2'114'0,"-2"0"13"0,1 1 0 0,2 2-3 15,-1 1-5-15,1 1-7 0,0 2-9 16,3 1-8-16,-1 2-7 0,2 0-8 15,2 2-6-15,3 6-10 0,6 7-5 16,-1 3-6-16,5 0-6 0,-2 2-5 16,16 20 0-16,-8-14-5 0,-3-8-5 0,-2-3-2 15,1 0-3-15,-2 1 0 0,0-3 4 16,2 2 3-16,-1-1 1 0,-3 0 1 16,0-1-2-16,-2-3-1 0,1 1-1 15,-3-4-2-15,0-3-2 0,-2-2-2 0,0-1-3 16,-1 0 0-16,0-4-3 0,-2 1 0 15,-1-2-1-15,2-1 0 0,-2-1-2 16,0-1-1-16,-2-1 0 0,0 0 1 16,0 0 2-16,4-9 1 0,-3 1 1 0,-2-1 0 15,0-6 1-15,-3-10 1 0,2-4 2 16,-3 0 6-16,0-3 5 0,1 1 3 16,2 1 2-16,-1-1 0 0,2 3-2 15,2-1-3-15,2 1-3 0,-1 2-4 0,3 0-2 16,-1 4-3-16,2-3-4 0,1 4-10 15,2 0-16-15,-3 5-27 0,1 1-18 16,1 3-27-16,-1 1-30 0,1 1-28 16,-1 1-43-16,1 1-183 0,0 2 60 0,-2 1 51 15</inkml:trace>
  <inkml:trace contextRef="#ctx0" brushRef="#br0" timeOffset="-177027.86">3995 8004 38 0,'0'0'111'0,"0"0"29"0,0 0 5 15,0 0-3-15,0 0-8 0,-5 4-11 16,5-4-10-16,0 5-11 0,0-5-10 16,0 9-9-16,0-1-10 0,0 2-5 15,0 4-8-15,1 3-5 0,2 8-4 0,-2 1-2 16,0 3-6-16,2 0-3 0,-2 0-4 16,1 3-4-16,1 1-4 0,-2-1-1 15,-1 2-3-15,0 2 0 0,0 1 1 0,0 0 3 16,0-1 1-16,0 0 1 0,0 0 0 15,0 0-2-15,1-3-1 0,2-4-2 16,-1 0-2-16,3-3-1 0,0-5-3 16,1 1-2-16,-1-5 0 0,2-4-2 15,0-1-2-15,0-1 1 0,1-3-2 16,2 0-3-16,1-1-2 0,0 0 1 0,1-1-2 16,2-1-1-16,-1 0 2 0,3-1-1 15,10 1 1-15,-3-1-3 0,3-1-1 16,0 0 1-16,2-3 0 0,0 2-1 0,4-1 0 15,-3-1 0-15,5 0-2 0,1-1 1 16,1-1 1-16,1 0-1 0,33-3-1 16,-17 1 1-16,-10 0 1 0,24-3-3 15,-15 2 2-15,-10 1-1 0,-5 2-1 0,37-5 0 16,-5 3 0-16,-16-1 1 0,19 0 1 16,-18 2-2-16,15-2 0 0,-14 1 0 15,16-2 1-15,2 1 0 0,-4-2 0 0,2 2-1 16,2-2 3-16,-1-1 0 0,2 0 1 15,-1-2 0-15,2 2 0 0,-1-1-1 16,0-2 1-16,2 2 0 0,-1 0-1 16,0 0 0-16,30-1-2 0,-34 3 0 15,1 2 1-15,4-1-1 0,-2 1 0 0,1 1 1 16,0 1-2-16,1 1 1 0,-1 0 0 16,-1 1-1-16,0 1 0 0,1 0 1 15,-2 1-1-15,4 1 2 0,-2 1 1 16,0 0-2-16,-3 0-1 0,4 1 1 15,-3 1 0-15,-1 0 1 0,0 2-1 0,0-2 0 16,-1 0 1-16,-17 0 1 0,21 2 1 16,-1 0-1-16,-1-1 2 0,-2 1 2 15,-1 0-2-15,-18-2-1 0,21 0 0 16,-5 2 1-16,-15-2 0 0,15 1 0 0,-16-2-1 16,-9 1-2-16,-4-2 2 0,33 5 0 15,-3-1-1-15,-19-2 2 0,-8 0-1 16,26 3-1-16,-16-2 1 0,-13-1 0 0,-2-1 0 15,1 0-1-15,1 0 0 0,-2-1 1 16,1 1-1-16,0-1 0 0,-3 1-1 16,2-2 0-16,-3 1 2 0,-1-1 0 0,0 0 0 15,-2-1 1-15,1 0 2 0,-5-2-1 16,-3 1 1-16,-3-1-1 0,-2 0 0 16,-1 0-1-16,-1 0-1 0,1-1 0 15,-3-1 0-15,2 1 1 0,-2-2-1 16,1 0-1-16,-4 0 0 0,3-1 2 15,-3 0-1-15,-1 0 2 0,-1-2-1 0,-1-1-2 16,-2 0 0-16,0 0 3 0,-1-1 5 16,-1-2 6-16,-1-2 5 0,1 0 5 15,-3-3 4-15,2-9 6 0,1-1 2 0,-2-1 1 16,2-3 0-16,-1 0-3 0,3-3-4 16,1 1-3-16,-1 1-2 0,2 0-4 15,-1-1-13-15,1 2-24 0,-1 0-39 0,0 1-29 16,0 7-33-16,1-2-36 0,-4 6-44 15,-4 1-209-15,1 2 67 0,-2 3 56 16</inkml:trace>
  <inkml:trace contextRef="#ctx0" brushRef="#br0" timeOffset="-175543.59">6789 8834 12 0,'0'-4'88'0,"0"4"35"0,-1-6 13 16,1 2 3-16,0 4 0 0,1-5-3 16,-1 1-10-16,0 4-6 0,0-6-12 15,0 6-8-15,0-5-9 0,1 2-11 16,-1 3-8-16,0 0-4 0,1-5-3 0,-1 5 3 15,0 0 0-15,0 0 0 16,4 11 1-16,-3-3-1 0,2 7-3 0,3 10-4 16,-1 2-4-16,-1 3-4 0,2 3-5 15,-1-1-3-15,0 0-2 0,-2-1-5 16,0-1-3-16,-1 1-3 0,2-6-4 0,-4-3-3 16,2-5-1-16,1-2-6 0,-2-1-16 15,0-3-52-15,0-2-34 0,1-1-33 16,-1-2-30-16,0-1-62 0,1-2-110 15,-2-3 53-15,3 1 45 0</inkml:trace>
  <inkml:trace contextRef="#ctx0" brushRef="#br0" timeOffset="-175273.28">7044 8778 26 0,'3'26'115'16,"0"1"44"-16,-1 6 17 0,1 5 5 0,2 34 3 16,-1-20-4-16,-2-9-8 0,2-5-12 15,-2-1-13-15,2-4-13 0,1-2-12 16,-2-1-14-16,1-5-25 15,0-5-33-15,-1-7-37 0,0-3-70 0,-1-4-66 16,1-2-182-16,-2-3 50 0,-1-1 43 0</inkml:trace>
  <inkml:trace contextRef="#ctx0" brushRef="#br0" timeOffset="-175047.35">6908 9028 58 0,'0'0'135'0,"0"0"29"16,18-4 5-16,-4 2-6 0,4 2-23 0,2 0-38 15,10 1-50-15,1 0-93 0,1 0-116 16,-2 1 25-16,-1-1-87 0</inkml:trace>
  <inkml:trace contextRef="#ctx0" brushRef="#br0" timeOffset="-174510.79">7565 8808 12 0,'-8'1'134'0,"1"0"55"0,-6 2 20 16,-1 0 4-16,2 3-7 0,-9 2-10 15,0 3-15-15,0 1-12 0,0 2-13 0,3 0-12 16,-3 3-12-16,3 0-11 0,2 2-11 16,1-1-9-16,2 1-8 0,2 2-10 0,1-2-8 15,5-2-7-15,0 0-5 0,4-2-6 16,2 0-6-16,0 3-4 0,8 7-6 15,-1 0-3-15,3-3-4 0,4-1-3 16,2-1-2-16,-1-1-3 0,5-3-2 16,1-4-3-16,0-3-1 0,4-3-2 0,-4-4-1 15,-2-4-2-15,6-3-1 0,-1-6-2 16,3-3-1-16,17-16 0 0,-14 4-1 16,-9 1-5-16,15-16-16 0,-16 8-20 15,-4 6-16-15,-5 1-20 0,-1 0-21 16,-2 0-17-16,-5-1-15 0,-2-2-5 15,-2 7 12-15,-5-3 9 0,-1 1 13 0,-2 3 9 16,0 6 7-16,-3 4 7 0,2 4 8 16,-3 1 18-16,1 4 14 0,-3 2 13 0,1 3 13 15,-9 6 8-15,4 4 8 0,-2 1 8 16,3 3 10-16,5 2 8 0,-2 2 6 16,6 1 4-16,3-3 5 0,1-2 0 0,3-2 1 15,3 0 0-15,3 0-2 0,5 4-2 16,1-3-3-16,4-1-5 0,2-3-10 15,2-3-22-15,-1-6-43 0,-1 0-55 16,2-1-45-16,1-2-59 0,7 0-169 16,-4 0 59-16,-3 0 50 0</inkml:trace>
  <inkml:trace contextRef="#ctx0" brushRef="#br0" timeOffset="-174318.3">7999 9150 1781 0,'7'-1'888'0,"-4"1"-445"16,2 0-225-16,-1 0-116 0,-4 0-89 16,6 3-146-16,-2-1-74 0,-3 0 60 15,0 2-346-15,0 0 81 0,-1-4 69 0</inkml:trace>
  <inkml:trace contextRef="#ctx0" brushRef="#br0" timeOffset="-171889.84">10628 8266 72 0,'5'12'130'16,"0"1"20"-16,2 10 5 0,1 1-3 0,-3 3-6 16,-2 0-8-16,0 3-4 0,-2 2-1 15,-1-2 0-15,-1 2-1 0,-2 2-2 16,1 0-3-16,-4-1-5 0,1-1-7 16,-1 1-7-16,1 0-8 0,-1-2-9 0,1 3-7 15,0-6-7-15,3-2-8 0,-2 0-6 16,4-6-7-16,0-3-5 0,0-3-4 15,0-3-4-15,1 0-5 0,2-3-3 16,-1 0-4-16,3-3-5 0,0-1-1 0,1-1-2 16,0-1-2-16,1-2-3 15,2 0-2-15,2-1-1 0,3-2-2 0,1-1-2 16,10-2 0-16,-3-1-1 0,4 0-2 0,-1-1 1 16,0 1-3-16,2-1 0 15,0 1-2-15,0 0 0 0,0 0 0 0,6 1-1 16,-4 1-1-16,4 0-1 0,-1 1 0 15,5-1 1-15,-2 0-1 0,3 1 0 16,0 1 1-16,0 0-1 0,0 0 0 16,1 0 0-16,31 0-1 0,-17 0 1 0,-10 2 0 15,-5 0-1-15,1 0 0 0,3 2-2 16,32-1 2-16,-18 2 1 0,-11-1-1 16,-7 1-1-16,39 3 0 0,-23-2-1 0,18 0 1 15,-17-1 0-15,16 2 1 0,-14-2 0 16,-12 1 0-16,31 0 1 0,-4 1 0 15,-14-3-1-15,15 2 1 0,1-2 0 16,-17-1 0-16,19 2 0 0,0-2 0 0,0 0 0 16,3-1 0-16,-5 2-1 0,2-1 1 15,-1 1 0-15,2-2 0 0,3 1 0 16,-2 1 0-16,1-1-1 0,0 1-2 16,3 0 2-16,-3 1-2 0,38-2-1 15,-42-1 3-15,2 0 0 0,3-2 0 16,1 1-1-16,2 0-2 0,32-2 1 0,-32 1 2 15,-3-2 0-15,34-1-3 0,-38 1 1 16,38-6 1-16,-38 4 1 0,40-1 0 16,-3-2-1-16,-6 1-1 0,-2 0 2 0,-27 1-2 15,34 0 0-15,-2-3-1 0,-5 2 1 16,-29 1-1-16,40-3-1 0,-5 4 1 16,-3-3-2-16,-29 3 1 0,32-1 1 15,-32 2-1-15,36 0 2 0,-6-1-3 0,-28 2 2 16,33 0 3-16,-34 1-1 0,33 0 1 15,-31 1-3-15,1 1 0 0,36 0 3 16,-38 1-2-16,2 0-1 0,38 3 2 16,-40-1 0-16,3 1-1 0,32 3 1 15,-39-2-1-15,6 2 1 0,25 3 1 0,-30-4 0 16,1 1 0-16,1 1-1 0,30 0 1 16,-34-1 0-16,3 0 0 0,1 0 0 15,-2 1 0-15,1-2 2 0,2 1 0 0,-3 0-2 16,-2 0 1-16,-1 3-1 0,-3-1 0 15,-1 1 0-15,0 1-1 0,-1-1 1 16,-5 2 0-16,-15-2 0 0,15 2-2 16,-19-1 2-16,-6-3 0 0,-6 0 0 0,27 7 0 15,-17-3 0-15,-9-2 0 0,-7-1 0 16,0 1-2-16,0 2 2 0,-1-2 0 16,-1 0 0-16,-2 0 0 0,0 0-3 0,-2-1 3 15,-5 0 0-15,-2-3 1 0,-3 0 0 16,1 1 0-16,-1-1 0 0,1-1 0 15,-5 0 1-15,1-1-1 0,-2-1 1 16,1 0 1-16,-4-1 0 0,1 0-2 16,-1 0 2-16,0-2 1 0,-4 2-1 0,6-8 4 15,-3 1 3-15,0-2 5 0,-2-6 7 16,3-10 4-16,-1-3 4 0,-1-5 3 16,3-3 2-16,0-36 1 0,0-1-1 15,1 5-3-15,1 0-2 0,0 18-4 0,7-13-1 16,-4-2-3-16,-2 22-3 15,0 10-16-15,-1 3-45 0,-2 2-48 16,3-1-62-16,-2 2-64 0,-1 0-278 0,-1 0 82 16,-2 6 69-16</inkml:trace>
  <inkml:trace contextRef="#ctx0" brushRef="#br0" timeOffset="-170957.78">15618 9091 15 0,'-8'-9'116'0,"0"0"38"15,-2 3 12-15,0 1-3 16,-3 3-9-16,-3 0-12 0,1 2-10 0,-2 2-11 15,-7 1-9-15,-2 3-10 0,2 2-9 16,0 0-4-16,2 1-7 0,2 2-5 16,1-1-6-16,4-1-6 0,4-1-5 0,1 0-5 15,3 0-6-15,1-2-3 0,1 1-4 16,2-1-2-16,1-2-5 0,2 2-1 16,1-2-3-16,3 3-4 0,1-1-2 15,3 2-2-15,3-1-3 0,8 4-2 0,0-1-3 16,2 0 0-16,1-2-2 0,3 2 0 15,-2 0-1-15,3-2 0 0,1 1-2 16,-3-1-1-16,2 1-1 0,0 2-2 16,-2-1 0-16,3 2 0 0,-2-1 0 0,-2 0-1 15,-2 2-1-15,0 0-1 0,-2-1-3 16,-2 1 3-16,-1 0 0 0,-4-2 1 16,-2 1 0-16,-2-2-1 0,-4 0 1 0,-1 0 0 15,-2-3 6-15,-2 2 7 0,-4 1 7 16,-1 1 8-16,-3-2 6 0,-3-2 3 15,-6 3 1-15,-1-2-1 0,-4-1-3 16,5-4-2-16,-1-1-4 0,1-2-3 16,-8-3-6-16,3-1-12 0,-3-1-24 0,5-2-36 15,1-1-22-15,4 1-27 0,1 0-24 16,6-2-20-16,0 1-23 0,0-2-42 0,3 0-139 16,2 2 58-16,2 0 48 15</inkml:trace>
  <inkml:trace contextRef="#ctx0" brushRef="#br0" timeOffset="-170427.67">16190 9100 22 0,'3'-5'119'0,"-3"1"44"15,0 4 17-15,-3-5 4 0,-2 3-3 16,-1 0-9-16,-3 0-12 0,0 2-9 16,-2-1-11-16,-6 2-10 0,2 1-9 0,-4 0-9 15,-5 1-9-15,2 3-9 0,-4 0-9 16,4 1-9-16,5-4-7 0,2 1-7 16,4 0-7-16,0 0-6 0,4 0-4 15,-1 0-5-15,3 0-5 0,2 0-2 16,-1 2-4-16,3-3-2 0,1 2-2 15,1-2-3-15,3 3-3 0,1 0-7 0,3 0-6 16,1 2-8-16,2-1-9 0,10 2-4 16,-2-1 6-16,1 1 1 0,2-1-7 15,0 0 6-15,-1-1 1 0,1 1-4 0,0 0 3 16,-2 0 2-16,2 1 1 0,-2 1 3 16,-1 1-4-16,-1-1 0 0,-1 3 0 15,-3 1 0-15,-2-1 3 0,0 1 0 0,-3 1 0 16,-3-1 2-16,-1-2 2 0,-2 2-1 15,-1 0 6-15,-2-2 9 0,-3 2 11 16,-2-2 11-16,-3 1 12 0,-7 0 11 16,-2-1 8-16,-1-3 4 0,-4-2-1 0,1-3-3 15,1-2-5-15,2-3-6 0,-9-1-5 16,2-3-13-16,0-1-20 0,1-1-23 16,2 0-43-16,4 0-26 0,6 1-34 15,1 2-32-15,1 0-36 0,4 0-45 16,1 1-193-16,0 0 69 0,0 0 58 15</inkml:trace>
  <inkml:trace contextRef="#ctx0" brushRef="#br0" timeOffset="-170039.8">16452 9486 1563 0,'4'1'827'16,"-4"-1"-355"-16,7 0-204 0,-3 0-115 0,-2 1-66 15,-2-1-39-15,6 1-40 0,-6-1-73 16,5 2-65-16,-2-1-93 0,-3-1-279 15,0 0 84-15,0 0 70 0</inkml:trace>
  <inkml:trace contextRef="#ctx0" brushRef="#br0" timeOffset="-167475.27">4231 12212 89 0,'4'4'127'0,"-1"2"12"0,-1 1-1 16,0 0-5-16,1 2-8 0,-3 1-8 16,2 3-10-16,1 3-6 0,-3 2-9 15,0 0-7-15,0 11-5 0,-3-1-6 16,1 3-3-16,1 1-2 0,-3 0 0 15,2 1 1-15,0 1-1 0,1-2-5 16,0 0-5-16,-1-3-3 0,2 3-5 0,3-2-4 16,-2 0-5-16,2-3-3 0,2-1-3 15,-1-1-4-15,4-3-1 0,-1-1-4 16,3-1-3-16,1 0-1 0,-1-6-2 0,-2-3-3 16,6 2-2-16,-1-2-1 0,1-2-1 15,4 1-2-15,-2-3-1 0,5 1 0 16,0-3-2-16,1 0-1 0,6-2-1 0,-2-1 0 15,3-1-1-15,2 0 0 0,3-3 0 16,0-1 0-16,4-1-2 0,31-4 1 16,-20 1 0-16,-9 1-2 0,29-4 0 15,-18 5 0-15,14-7 0 0,-1-1 0 0,-14 7-2 16,15-5 0-16,-12 7 1 16,10-7-2-16,-12 5 0 0,17-3 1 0,-16 3-1 15,20 1 1-15,-19 0-1 0,19 2 0 16,-17 0 2-16,16 0-1 0,-14 1-1 15,-11 1 1-15,35-2 0 0,-10-1 1 16,2 2 0-16,-16 1 1 0,16-4-2 0,1 2 0 16,-3 1-2-16,2-1 1 0,-16 2-1 15,19 0 1-15,-3 1 0 0,-1-6 0 16,-14 6 0-16,17 0-2 0,-18 0 3 0,21 0-1 16,-5 0 1-16,3-1 1 0,-4 0-1 15,-16 1 0-15,22 0 0 0,-1 1 0 16,-4 1-1-16,-15-1-1 0,18 2 1 0,0 0 0 15,-3 2 0-15,0 3-2 16,-3-3 2-16,-17-5 0 0,18 6-2 0,-3 1 2 16,3-1 0-16,-4 0 1 0,4 1 0 15,-17-2 1-15,15 1-2 0,-13-3 1 16,14 0 0-16,2 1 0 0,-15-4-1 16,-8 0-1-16,27 1-3 0,-3-2 5 0,-17 0-1 15,-8 0-2-15,34 0 2 0,-6-1-1 16,0 0 1-16,-2-1 0 15,-2 0-1-15,1-2 1 0,0 2 1 0,-17 1 0 16,19-1-1-16,-4-1 0 0,1 0 1 0,0-1-1 16,-2 1 1-16,2-2 0 0,-1-1-1 15,2 1-1-15,-3-4 1 0,1 3 1 16,-1-1 1-16,1 0-2 0,-2-1 0 16,0 1 0-16,0 1-1 0,-3 1 2 0,2-1-1 15,-15 3 0-15,16-2-1 0,-14 3 0 16,-6 1-1-16,23 2 0 0,-13 1 1 15,-11-2 1-15,-8 1 1 0,35 4 1 16,-20-2-2-16,-11 0 1 0,-4 0 1 0,0 0-1 16,31 3-1-16,-21-3 1 0,-11 0-1 15,-5 2-2-15,1-3 3 0,-2 2-1 16,-1 0 0-16,-1 1 1 0,-2-1-3 0,0 0 1 16,-1 3 0-16,-3-2 0 0,1 0 0 15,-6-1 2-15,-1 0 0 0,-5 1 1 16,-1-5 1-16,1 3-1 0,-3-1 0 15,-1 0 0-15,0 0-1 0,-3 0 1 16,-2-1 1-16,0 0 1 0,0 0-1 16,-1 0 1-16,1 0 1 0,-5 0-2 15,4-3 0-15,-1 1-1 0,-3 2-1 0,2-4 1 16,-2 4 1-16,0-8 0 0,0 3 2 16,-1-2 4-16,0-1 5 0,-2-5 2 0,2-3 2 15,-1 0 3-15,-2-11 5 0,2-2 4 16,-3-2 4-16,2 1 2 0,1-3 1 15,1-1-2-15,-2-1-1 0,3 1-4 16,0-1-2-16,3-1-4 0,-3 3-6 0,3-3-20 16,1 2-55-16,2 0-45 0,-1 0-52 15,4 2-59-15,-2 0-196 0,-1 2 69 16,0 3 57-16</inkml:trace>
  <inkml:trace contextRef="#ctx0" brushRef="#br0" timeOffset="-166775.45">7471 13056 67 0,'2'16'129'0,"-1"10"25"0,4 3 4 16,-4-1-5-16,3 1-9 0,-2-2-10 0,1-1-12 15,2 0-11-15,-2-4-12 0,1-2-7 16,1-2-15-16,-2-4-29 0,5 8-33 15,-2-5-64-15,-1-4-96 0,1-2-74 16,0-2 37-16,-1-3 30 0</inkml:trace>
  <inkml:trace contextRef="#ctx0" brushRef="#br0" timeOffset="-166507.16">7699 13136 56 0,'10'8'121'0,"-4"3"29"0,-2 2 11 16,2 3-2-16,-1 8-4 0,-1 3-7 15,1 0-9-15,-3-3-5 0,0 3-7 0,1-2-9 16,-2-3-11-16,-1-4-9 0,1-1-8 15,-1-1-11-15,2-5-24 0,-2-1-32 16,0-1-59-16,0-4-80 0,-2 0-179 0,1-2 49 16,1-3 41-16</inkml:trace>
  <inkml:trace contextRef="#ctx0" brushRef="#br0" timeOffset="-166305.96">7506 13262 13 0,'14'-2'107'16,"5"0"37"-16,8-1 4 0,1-2-26 15,3 0-36-15,0-1-51 0,3 1-254 0,-2 1 73 16,-1-1 48-16</inkml:trace>
  <inkml:trace contextRef="#ctx0" brushRef="#br0" timeOffset="-166080.18">7914 13340 49 0,'-4'4'95'0,"4"-4"-4"0,-3 3-36 16,3-3-153-16,0 0 34 0,0 0 20 15</inkml:trace>
  <inkml:trace contextRef="#ctx0" brushRef="#br0" timeOffset="-165521.64">8137 13129 50 0,'0'0'142'0,"-4"-4"39"0,4 4 8 15,-6-2-6-15,6 2-11 0,-9 2-13 16,2 0-14-16,1 1-13 0,0 1-13 16,-3 2-12-16,0 2-9 0,1 1-10 0,2 1-10 15,-2 1-8-15,2 0-8 0,0 2-4 16,3 2-5-16,-1-1-5 0,4 0-6 15,-2 2-4-15,4-2-4 0,-2 1-3 16,5 0-1-16,1 6-3 0,2-6 0 0,5 3 2 16,-1-5 0-16,-1-5 3 15,-1 0 3-15,4-1 0 0,1-4 1 0,2 0-1 16,-1-3 0-16,10-3-4 0,1-4-2 16,-1-5-1-16,-1-2-2 0,17-17-3 15,-13 4 0-15,-8 1-3 0,-4 2-3 0,13-25-3 16,-12 13-1-16,-6 4-1 0,-4 6-5 15,-1 0-1-15,-5 4-4 0,-2 3-5 16,-3-8-6-16,-3 8-3 0,1 2 3 16,-1 7 0-16,-4 0-3 0,0 2 1 0,-1 6 2 15,-1 1 2-15,-2 3-1 0,0 2 0 16,-6 7 2-16,0 3-2 0,2 1 4 16,1 1-2-16,5 2 4 0,-2 1 0 0,6-4-2 15,0-2-1-15,3-3 1 0,2-2-2 16,0 0-15-16,2-1-22 0,2-1-36 15,1-1-38-15,0 1-38 0,3-1-53 16,5 0-145-16,-1 1 59 0,1 0 49 16</inkml:trace>
  <inkml:trace contextRef="#ctx0" brushRef="#br0" timeOffset="-165323.91">8527 13317 143 0,'4'2'216'0,"0"0"-2"0,2 1-49 16,0-1-85-16,1 1-217 0,1-1-90 15,-1-1 75-15</inkml:trace>
  <inkml:trace contextRef="#ctx0" brushRef="#br0" timeOffset="-163519.06">12345 12678 90 0,'0'0'136'0,"0"0"15"0,2 9-5 15,-1-5-5-15,1 0-12 0,-1-1-10 0,0 6-11 16,0 0-11-16,-1 0-8 0,0 0-3 16,0 2-2-16,1 0-2 0,-1 3-4 15,2 1-4-15,-1 0-4 0,0 0-5 16,1-1-5-16,0 1-5 0,3 1-7 0,-3-1-5 15,3 0-3-15,5 5-5 0,-2 0-3 16,0 0-3-16,3-2-2 0,1 1-2 16,1-2-3-16,1-1-2 0,-3 1 0 15,4 0-2-15,-1-1-3 0,2-1-1 16,-1-2-2-16,2 0-2 0,-1 0 0 0,1-1-2 16,-3-4-2-16,0 0 1 0,0-3-1 15,-1 0-1-15,1 0 0 0,2-2-1 16,1-1-1-16,0 0 0 0,0-3 1 15,11 0 0-15,-2-2-1 0,2-1-2 0,0-1-3 16,-2-1-10-16,5-1 4 0,-4 0-1 16,2 0-6-16,-2-1 4 0,4 0 1 15,-2 0 0-15,3 1-1 0,-3 0-4 0,2 2-2 16,0 1 3-16,0-2 0 0,0 0-2 16,2 1 6-16,0 0-3 0,4 0 1 15,-1 1 1-15,0 0 2 0,32-3-2 0,-17 0 5 16,-8 2-1-16,-7 1 1 0,35-2 3 15,-21 0-1-15,-6 2-3 0,26-1 1 16,-18 0-1-16,-6 3 5 0,27 0-4 16,-20-4 6-16,-8 3-3 0,30 0 3 0,-20 2-2 15,-7 0 2-15,31 1-2 0,-4-1 2 16,-16 2 0-16,16-1-2 0,1 2 0 16,-21-2 2-16,22 1-2 0,-1 0-1 15,0 0 5-15,0-1-2 0,1 2 1 16,3 0-1-16,-3-1 1 0,4-2-1 15,-1 3 0-15,2-2-1 0,-1 3 1 0,4-2-1 16,30 1 1-16,-38-1 1 0,4 1 1 16,2-2-1-16,33 1-2 0,-37 1 2 15,2-2 0-15,2 0-1 0,2 1-2 16,-2-2 0-16,34 2 4 0,-33-1-2 0,2 0 2 16,-2 1 0-16,1-1-3 0,-1 1 1 15,33 0 0-15,-40-1-3 0,4 1 3 0,5-2-3 16,29 1 3-16,-33-1-2 0,-1 1 2 15,3-1 0-15,1 0 3 0,31 0-2 16,-36 1 0-16,2-1 0 0,0 2 1 16,-1-1 0-16,3 1 0 0,-1-1 2 0,1 2 2 15,30 0 1-15,-38 0 2 16,3 0-3-16,-1 0 0 0,-1-1 0 0,1 0 1 16,0 0-3-16,-1 0-1 0,-3 0 1 15,2-1 0-15,0 1 0 0,0-1-1 16,-1 0 1-16,2-1 3 0,-1 0 0 0,-1 1 1 15,-3-2 3-15,3 0 0 0,-18 2 1 16,22-2 0-16,-6 0-1 0,1 1-2 16,-18 0 0-16,18-5 1 0,0 2-2 15,0 1-1-15,-6-1-1 0,-13 0 1 16,19 0-2-16,-6-1-1 0,-12 1 0 0,15 0-1 16,-16 1 2-16,-10 0 0 0,29-1-1 15,-20 0 1-15,-9 2-1 0,-5 0-1 16,36-3-2-16,-19 2 3 0,-12 0 1 15,-7 2-3-15,1-1 1 0,1-1-5 0,-3 0 2 16,3 1 1-16,-3-2 0 0,-1 1-1 16,1-1 0-16,-4 1-1 0,-1 1 3 15,-4-1-2-15,-1-1 0 0,-4 2 1 0,-3 0 1 16,-6-1 1-16,-1 1-1 0,-5 2 0 16,1-2 1-16,-4-1 0 0,1 2-2 15,-1-1 0-15,-3 0 1 0,2 0-2 16,-2 0 1-16,-2 2 2 0,4-5-2 15,-3 3 0-15,-1 2 0 0,1-6 1 0,1 0 0 16,-2 2-2-16,1 0 0 16,-1-3 1-16,0-1 0 0,1 0 1 0,0-1 0 15,0 0 1-15,1-1-2 0,-1-4 0 0,1-3 0 16,2-8 0-16,0-1 5 16,0-1 7-16,-1-4 6 0,1-1 8 0,1-1 5 15,0-2 2-15,-3-1-1 0,2-3-1 16,-1 1-1-16,1 0-6 0,6-27-19 15,-3 19-48-15,-2 14-56 0,-1 4-68 0,1-1-221 16,-3 3 65-16,1-1 54 0</inkml:trace>
  <inkml:trace contextRef="#ctx0" brushRef="#br0" timeOffset="-162687.08">17174 13156 59 0,'-11'-1'120'0,"-5"3"22"0,-1 0 4 15,-8 3-3-15,-1 1-2 0,1 2 0 16,-1 0-2-16,0 0-3 0,5 1-7 16,-1 1-7-16,3 1-10 0,3-2-8 0,1 0-9 15,5-2-8-15,2 0-9 0,2 0-7 16,1-2-6-16,0 0-7 0,5 0-4 15,-1-1-4-15,2 0-5 0,0 0-3 16,4 2-5-16,0 0-5 0,5 1-2 16,1 0-2-16,1 0-1 0,5 2-4 0,4 0-2 15,1-1-2-15,-1-1-2 0,1 0-2 16,2 1 0-16,-3-1-4 0,2 2-4 16,2-1-4-16,-4 0-2 0,-1-1-3 0,-1 0-2 15,-6-1 1-15,1-1 2 0,-3 1 0 16,0 1-1-16,-1-2 2 0,-3 2-3 15,-1 0 3-15,-2-2 0 0,-2 1-3 16,-2 0 3-16,-1-1 0 0,-1 1 6 0,-3 0 5 16,-3 2 7-16,-3-1 4 15,-2-2 3-15,-2-1-1 0,1 0-1 0,-3-2 0 16,-1 0-2-16,1-2-8 0,0 0-33 0,1-1-49 16,-1 0-40-16,1-1-46 0,3-1-74 15,0 0-130-15,0-1 60 0,2 0 50 16</inkml:trace>
  <inkml:trace contextRef="#ctx0" brushRef="#br0" timeOffset="-162072.89">17419 13472 85 0,'-4'3'178'0,"1"-2"34"16,3-1-3-16,-3 3-27 0,3-3-43 16,-5 2-54-16,4 0-63 0,1-2-208 15,0 0 31-15,0 0 26 0</inkml:trace>
  <inkml:trace contextRef="#ctx0" brushRef="#br0" timeOffset="-161541.77">17728 13153 54 0,'-9'-2'132'0,"-7"1"32"0,1 0 5 15,1 1-5-15,0 0-10 0,0 0-9 16,3 1-10-16,2 0-14 0,-1 0-11 16,0 0-10-16,3 0-9 0,-2 1-8 0,2 0-9 15,1 1-4-15,0-1-4 0,2 1-5 16,0-1-5-16,2 1-3 0,1 0-5 0,1-3-6 15,0 6-4-15,0-6-2 0,6 7-3 16,-1-2-4-16,2 3-3 0,3-2-3 16,-1 1-2-16,3 1-1 15,0-1-4-15,7 1-1 0,1 2-2 0,-3-3-1 16,4 2 0-16,1-2-1 0,-6-1 0 16,0-1 0-16,-1 0-2 0,-2 1-1 0,1-1-1 15,-2 1 0-15,-1 0-4 0,0 1 0 16,0 0 0-16,-1 0-1 0,-4 1 0 15,0-1 2-15,-2 1-1 0,-3-1 2 16,0 1 6-16,-2-1 9 0,-2 1 9 0,-4 4 13 16,1-2 9-16,-5-1 10 0,-6 3 5 15,-4-2 5-15,0-2 2 0,-2-2 2 16,0-1-2-16,2-3-4 0,2 0-6 0,2-1-6 16,2-1-4-16,-1 0-7 0,2-1-22 15,0 0-38-15,5 0-73 0,0 0-58 16,2 0-55-16,0-1 70 0,3 1-335 15,0-1 78-15,4 2 64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9:20:08.5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16353 8195 33 0,'0'0'93'0,"0"0"28"15,3 2 10-15,-3-2 5 0,0 0-3 0,0 0-7 16,4 0-8-16,-4 0-11 0,0 0-8 15,5-1-10-15,-5 1-7 0,0 0-10 16,6-2-5-16,-6 2-6 0,6 0-7 16,-3-1-5-16,-3 1-6 0,7 0-3 0,-3-1 0 15,1 1-4-15,1 0 0 16,1 0 0-16,2 0-3 0,-1 1 0 0,1-1-1 16,1 0 0-16,0-1-1 0,4 0 1 0,0 1 1 15,0 0 3-15,2 0 3 16,0 0 1-16,3-1 0 0,-2 0 0 0,10 0-1 15,1-1-1-15,0 2-3 0,3-5-1 16,-2 4-3-16,3-3-3 0,0 1-2 16,1 1-2-16,-2 0-3 0,0 0-2 15,0 1-2-15,2 0-2 0,-2 1-1 0,-1 0-1 16,0 0-2-16,2 0 0 0,-2 1-2 16,1-2-1-16,1 1-2 0,-3 0 1 15,3 0-1-15,-3 0-1 0,1 0-1 0,0 0 0 16,0 0 0-16,-2-1-1 0,0 1 1 15,1-1-3-15,0 1 2 0,-6 0 0 16,-3 1-2-16,8 0 0 0,-5 0 0 0,-3 0 2 16,-3 0-2-16,11 4-1 0,-7-3 0 15,-2 0 0-15,7 1 1 0,-6-1 0 16,-2 1 0-16,-2-1 1 0,-1 0-1 16,2 0 1-16,-1 0-2 0,-3-1 1 15,1 1-1-15,-3-1 1 0,0-1-1 16,-3 1-2-16,1 0 3 0,-2-1 1 0,1 1 0 15,-5-1 0-15,2 0 1 0,-1 1-1 16,1-1-2-16,-5 0-22 0,6 1-20 16,-6-1-29-16,4 1-41 0,-4-1-50 0,1 2-219 15,-1-2 63-15,0 0 53 0</inkml:trace>
  <inkml:trace contextRef="#ctx0" brushRef="#br0" timeOffset="2127.94">13789 8246 46 0,'0'0'92'0,"0"0"20"0,0 0 8 0,0 0 1 16,0 0-2-16,0 0-4 15,0 0-9-15,0 0-6 0,0 0-4 0,0 0-4 16,0 0-6-16,3 2-5 0,-3-2-2 15,0 0-3-15,5 0-5 0,-5 0 0 16,6-1 0-16,-6 1-1 0,9 0-2 0,0 0 0 16,-1-1 1-16,2 1 3 0,7-1 1 15,0 0 0-15,13-2-3 0,1 1-3 16,0-3-3-16,1 2-4 0,4 0-5 0,-2 0-4 16,4 0-2-16,29-3-3 0,-14-2-3 15,-13 4-3-15,-3 2-3 0,2-1-4 16,1 0-4-16,32-1-1 0,-23 1-2 15,-11 3-4-15,-5 1-2 0,-1 0-8 0,1 4-16 16,-4 1-38-16,2 3-29 0,-4 1-37 16,0 2-50-16,-4 2-79 0,-2 2-144 15,0-1 64-15,-4 0 53 0</inkml:trace>
  <inkml:trace contextRef="#ctx0" brushRef="#br0" timeOffset="3615">13194 8708 27 0,'1'3'65'0,"-1"1"16"0,0-4 3 16,0 7-3-16,0-7-6 16,0 7-8-16,-1-3-6 0,-2-1-5 0,2 0-3 15,0 0-4-15,-3 1-5 0,0-1-5 0,1 1-4 16,-1-2-3-16,0-1-3 16,4-1-3-16,-6 2-3 0,6-2-3 0,-5-1-1 15,5 1-1-15,-5-2-3 16,5 2-3-16,-3-5 0 0,3 5 0 0,-3-5 0 15,3 5 2-15,0-5 1 0,0 5 1 0,1-6 5 16,2 3 5-16,-1-2 4 0,2 0-1 16,1 0-1-16,0 1-2 0,-2 0-4 15,4 1-3-15,-3 1 0 0,3 0-1 16,-2 0-3-16,-2 1-2 16,2 1-2-16,-1 1-1 0,1 0 0 0,-2 0 1 0,0 1 0 15,0 0 2-15,0 0 4 0,-1 2 3 16,1-1 0-16,-3 1 0 0,1 0-2 15,-1 1 0-15,0-1-1 0,-1 2-2 16,-2 0 0-16,1 0-1 0,-3 1 3 16,1-1 4-16,1-2 4 0,-2 0 0 0,0-1-1 15,-1-1-1-15,2-1 0 0,2-1-3 16,2 0-2-16,-8-1-2 0,8 1-1 16,-5-3-1-16,3 0-3 0,1 0-2 0,1 3-1 15,-4-7 0-15,3 4-1 0,1 3-2 16,0-8-2-16,0 8 0 0,2-6 0 15,1 3-6-15,-3 3-20 0,2-2-22 16,2 0-16-16,-4 2-25 0,5 0-27 16,-5 0-149-16,5 2 44 0,-5-2 36 15</inkml:trace>
  <inkml:trace contextRef="#ctx0" brushRef="#br0" timeOffset="4807.16">14700 8707 54 0,'0'0'91'0,"4"-2"14"16,-4 2 2-16,0 0-4 0,5 0-10 0,-5 0-5 16,0 0-8-16,3 2-6 0,-3-2-8 15,2 5-6-15,-2-5-7 0,-2 5-4 16,2-5-5-16,-2 7-4 0,1-4-6 0,0 1-2 15,-2-1-3-15,2 2-3 0,-3 0-2 16,2-2-3-16,-1 1 0 0,1-1-1 16,2-3-2-16,-4 4-2 0,4-4-2 15,-2 1-2-15,2-1-1 0,0 0 1 0,0 0 1 16,0 0 3-16,0 0 1 16,5-14 2-16,-3 9 2 0,2 0 7 15,1-1 4-15,-2 0 6 0,2 1 9 0,0 0 5 16,0 0 3-16,-1 1 4 0,0 1 1 15,-2 1 6-15,2 1 5 0,-4 1 1 0,0 0 0 16,6 2-2-16,-6-2-5 0,1 5-4 16,0-2-7-16,-1 1-3 0,1 0-6 15,-1 1-4-15,0 0-4 0,2 2-4 0,-1-2-15 16,-1 1-38-16,2 0-53 0,1 1-41 16,2-2-44-16,-2-1-217 0,3 0 63 15,2-2 52-15</inkml:trace>
  <inkml:trace contextRef="#ctx0" brushRef="#br0" timeOffset="5887.26">17252 8718 1 0,'-4'4'48'15,"1"1"20"-15,0-2 4 0,1 0-1 16,-1-1-9-16,3-2-9 0,0 0-10 16,-2 2-10-16,2-2-10 0,0 0-7 15,0 0-6-15,0 0-2 0,0 0-2 16,0 0-1-16,7-10 1 0,-2 6 1 0,0 0 2 16,0 0 4-16,1 0 2 0,-1 0 2 15,0 1 4-15,1 0-1 0,-1 0 1 16,-2 2 1-16,1 0-1 0,-4 1 1 15,5 1 0-15,-5-1-2 0,3 4 1 0,-3-4-2 16,1 6-1-16,-1-6 2 0,-2 7 3 16,0-1 1-16,0 0 1 0,-2 0 3 15,0-1 0-15,1-1-1 0,-1 1-2 0,0-1-2 16,2 1-2-16,-3-2-2 0,4-1-3 16,1-2-3-16,-5 1-5 15,5-1-3-15,0 0-7 0,0 0-11 0,0 0 2 16,-5-7 1-16,5 7 2 0,1-9 1 15,2 4-2-15,-1-1 2 0,1 0 2 16,0-1 0-16,1 1-1 0,1 0 1 0,-2 0 2 16,2 1 2-16,-1 0-1 0,1 2-2 15,0-1 2-15,-1 2-3 0,-2 0 0 0,2 1-4 16,-4 1 3-16,5 0-2 0,-5 0 1 16,3 2-3-16,-3-2 2 0,1 5-3 15,-1-5 2-15,-1 6 0 0,-1 0 1 16,-1 1 2-16,0-1 0 0,-2 0 0 15,1 1 0-15,0 0 0 0,-1-2 1 0,0 1-5 16,1-1-2-16,-1 1-6 0,0-2-5 16,-1 0-6-16,2-2-9 0,2-1-15 15,-2 0-16-15,4-1-143 0,0 0 70 16,0 0 48-16</inkml:trace>
  <inkml:trace contextRef="#ctx0" brushRef="#br0" timeOffset="6697.88">17300 8705 9 0,'-2'4'37'0,"2"-4"12"16,0 0 5-16,-2 3 1 0,2-3 4 0,0 0 2 16,0 0-2-16,0 0-2 0,0 0-3 15,0 0-3-15,0 0-2 0,0 0-2 16,0 0-2-16,0 0-4 0,0 0-2 16,0 0-3-16,0 0-2 0,0 0-2 15,0 0-1-15,0 0-2 0,0 0-2 16,0 0-2-16,0 0-3 0,0 0-2 0,0 0 0 15,0 0 1-15,0 0 1 0,0 0-1 16,0 0-2-16,0 0 1 0,0 0-2 16,0 0-2-16,0 0-4 0,0 0 0 15,3-12-2-15,-3 12-1 0,0 0-2 0,0 0-3 16,0 0 0-16,0 0 0 0,1-3-2 16,-1 3 0-16,0 0-1 0,0 0-2 0,0 0 0 15,0 0-2-15,0 0-1 16,0 0 0-16,0 0 1 0,0 0-1 0,0 0 3 15,0 0-2-15,0 0 1 16,0 0 1-16,0 0-2 0,0 0 3 0,0 0-1 16,0 0 2-16,0 0-1 0,0 0 0 15,0 0 1-15,0 0 0 0,0 0 1 0,0 0-2 16,0 0 2-16,0 0-1 16,0 0-2-16,0 0-1 0,0 0 1 0,0 0 0 15,0 0 1-15,0 0 1 0,0 0 1 16,0 0-2-16,0 0 1 0,0 0 0 15,0 0-1-15,0 0 1 0,0 0-2 0,0 0 1 16,0 0 0-16,0 0 1 0,0 0-2 16,0 0-1-16,0 0 0 0,0 0-1 15,0 0 4-15,0 0-1 0,0 0-1 16,0 0 1-16,0 0 0 0,0 0-2 0,0 0 0 16,0 0 2-16,0 0 1 0,0 0-1 15,0 0 0-15,0 0 0 0,0 0-3 16,0 0 3-16,0 0 1 0,0 0 0 15,0 0 3-15,0 0 2 0,0 0 3 0,0 0 2 16,0 0-1-16,0 0 1 0,0 0 1 16,0 0-2-16,0 0 0 0,0 0 1 15,0 0-1-15,0 0 0 0,0 0-2 16,0 0-2-16,0 0-2 0,0 0 0 0,0 0-4 16,0 0-14-16,4 8-7 0,-4-8-10 15,0 0-16-15,0 0-25 0,0 0-123 16,0 0 33-16,1 3 27 0</inkml:trace>
  <inkml:trace contextRef="#ctx0" brushRef="#br0" timeOffset="7384.06">17285 8699 28 0,'4'-2'57'0,"-4"2"13"16,0 0 3-16,0 0-1 0,3-2-2 0,-3 2-2 15,0 0-3-15,3-1-2 0,-3 1 0 16,0 0-1-16,3-2-4 0,-3 2-5 15,0 0-5-15,2-1-4 0,-2 1-5 16,0 0-3-16,0 0-3 0,5-2-3 16,-5 2-7-16,0 0-13 0,0 0-25 0,2-4-37 15,-2 4-115-15,0 0 28 0,0-4-93 16</inkml:trace>
  <inkml:trace contextRef="#ctx0" brushRef="#br0" timeOffset="10024.6">13130 8789 38 0,'0'0'63'0,"0"0"8"16,0 0-1-16,0 0-4 0,-4-7-5 16,4 2-8-16,0 5-7 0,2-11-6 15,0 3-3-15,-1-1-5 0,5-1-5 16,-1 3-5-16,-1-1-5 0,2 1-6 16,-1 1-4-16,0 1-2 0,0 0-1 15,-1 1 0-15,1 1 0 0,0 1-1 0,-1 1 2 16,1 1 2-16,-5 0 5 0,4 2 4 15,-2 0 3-15,0 1 4 0,2 2 0 0,-1 1-1 16,-2-1 1-16,-1 1 0 16,0 0 2-16,0 1 0 0,-3-1 2 0,1 2 4 15,-1 1 1-15,0-1 1 0,-1-1-1 16,2-1-2-16,-2 0-3 0,-1-1-1 16,1-1-3-16,1 0-1 0,-2-1-1 0,1-2-4 15,2 0-1-15,2-1-1 0,-5 0-3 16,5 0-3-16,-5-2-1 0,5 2-2 15,-4-3 0-15,4 3 0 0,-2-6 0 0,1 3 0 16,1 3-3-16,0-6-1 0,0 6 0 16,1-6 0-16,-1 6-1 15,1-6-3-15,1 3 2 0,-2 3 1 0,3-5 0 16,-2 3-2-16,-1 2 2 0,4-4 0 16,-2 2 0-16,-2 2-1 0,4-5 1 15,0 4 0-15,-4 1 1 0,2-3-1 0,-2 3-1 16,5-1 1-16,-5 1 1 0,4-1 2 15,-4 1 3-15,0 0 5 0,0 0 4 16,0 0 2-16,3 3 3 0,-3-3 4 16,0 0 2-16,0 0 2 0,0 5 3 0,0-5-1 15,0 0 1-15,0 0 0 0,-1 7-1 16,1-7-1-16,0 0-3 0,0 0-1 16,-1 5-4-16,1-5 0 0,0 0-3 15,0 0-1-15,0 0 0 0,0 0-3 0,-1 5-2 16,1-5-3-16,0 0 0 0,0 0-2 15,0 0-2-15,0 0-1 0,0 0 1 16,0 0-1-16,-3 4-2 0,3-4 1 16,0 0 0-16,0 0-2 0,0 0-1 15,0 0 0-15,0 0-2 0,0 0 0 0,0 0-2 16,0 0-1-16,0 4-1 0,0-4-5 16,0 0 3-16,0 0-3 0,0 0-2 15,0 0 1-15,0 0-3 0,0 0-1 0,0 0 5 16,0 0 0-16,0 0-1 0,0 0-2 15,0 0 3-15,0 0-3 0,0 0 2 16,0 0-2-16,3 3 3 0,-3-3-4 16,0 0-3-16,0 0-5 0,0 0-10 0,0 0-9 15,0 0-8-15,0 0-10 0,0 0-16 16,0 0-20-16,0 0-127 0,0 0 37 16,0 0 31-16</inkml:trace>
  <inkml:trace contextRef="#ctx0" brushRef="#br0" timeOffset="11024.3">13283 10461 69 0,'-4'-3'121'0,"4"3"20"15,0 0 3-15,-2-3-6 0,2 3-7 16,0 0-10-16,0 0-8 0,0 0-8 15,0 0-7-15,0 0-6 0,0 0-6 0,-6 6-6 16,6-3-6-16,-1 2-8 0,1-5-6 16,-3 7-6-16,2-1-4 0,-2-1-5 15,1-1-4-15,1 0-4 0,-2-1-4 0,1-1-2 16,1 1-1-16,1-3-2 16,-4 3-3-16,0-3-2 0,4 0-3 0,-6-1-2 15,6 1-2-15,-5-4-3 0,1 0-4 16,2-1 0-16,1-3 0 0,-2 0-2 15,3-2-1-15,0 1 0 0,0 0 1 16,2-1-2-16,-1 1 3 0,0 0 9 0,1 3 7 16,1-1 9-16,-3 2 10 0,2 1 10 15,0 1 9-15,-2 3 4 0,1-3 2 16,-1 3 1-16,0 0-1 0,0 0-1 0,0 0-3 16,0 0-1-16,0 10-2 0,0-10-2 15,0 5-4-15,0-5-6 0,-1 6-4 16,1-6-4-16,0 5-5 0,1-2-8 15,-1-3-12-15,0 6-14 0,2-4-26 16,-2-2-24-16,4 4-10 0,0-2-14 16,-1-1-17-16,2 1-10 0,4-2-14 0,-1 0-21 15,5-1-29-15,1-1-19 0,0-1-25 16,13-2-139-16,-2-1 58 0,1 2 48 16</inkml:trace>
  <inkml:trace contextRef="#ctx0" brushRef="#br0" timeOffset="12215.14">18108 10271 8 0,'9'-2'37'15,"-1"0"10"-15,1 0 4 0,3-1-1 16,-1 0-4-16,0 0-4 0,2-1-3 16,-1 1-3-16,-1 0 5 0,0 1 3 15,-4-1 1-15,2 1-1 0,-2 2 2 0,-1-1 7 16,-2 1 8-16,1 1 5 0,-4 0 2 16,2 1 2-16,-3-2 3 0,0 6 0 15,-3 0 1-15,-1 1 1 0,-2 2 1 16,-1 0 4-16,-2 0 1 0,1 1-2 0,0-2-4 15,0-1-5-15,3-2-5 0,-1-1-5 16,0 0-6-16,2-2-5 0,2-1-6 16,2-1-5-16,0 0-4 0,0 0-6 15,0 0-7-15,0 0-6 0,0 0-4 0,6-16-7 16,-1 12-3-16,-1-2-2 0,4-2-3 16,2 0 1-16,-4 3-2 0,0 1 1 15,1 1 0-15,-1 0-2 0,-1 3 1 0,-1 0 0 16,1 1 3-16,-4 2-2 0,2 0 0 15,-2 2 5-15,-1-1 3 0,0 3 7 16,-3 2 6-16,2-2 4 0,0-1 3 16,-2 1 1-16,2-2 0 0,-1-1-2 15,2-4-1-15,0 6-2 0,0-6-2 16,0 0-2-16,0 0-2 0,0 0-1 0,0 0-2 16,0 0-3-16,11-12-2 0,-9 7 0 15,2 0 0-15,1 1-2 0,-2-1-2 16,1 1-2-16,0-1 0 0,0 0-4 0,-1 2 2 15,1 1-2-15,0 1 0 0,-4 1 3 16,3-2-2-16,-3 2 4 0,0 0 0 16,5 0 0-16,-5 0 1 0,4 2-1 15,-4-2 0-15,0 0-1 0,0 5 1 16,0-5-1-16,0 0-4 0,0 6-6 0,0-6-4 16,-5 5-2-16,2-4-4 0,3-1-5 15,-6 4-8-15,3-2-11 0,-2 0-21 16,0-1-24-16,-3 0-32 0,0 0-191 15,-1 1 52-15,-4 1 43 0</inkml:trace>
  <inkml:trace contextRef="#ctx0" brushRef="#br0" timeOffset="15831.73">15792 10365 12 0,'0'0'27'0,"0"0"5"0,0 5 1 15,0-5-2-15,0 0 2 0,0 0-1 0,0 0 0 16,0 0-2-16,-1 4 0 0,1-4 0 16,0 0 1-16,0 0 0 0,0 0 0 15,0 0-1-15,0 0-1 0,0 0-2 16,-2 4-1-16,2-4-4 0,0 0 0 0,0 0-3 16,0 0-2-16,0 0-2 0,0 0-1 15,-2 4-1-15,2-4-3 0,0 0-6 16,0 0-17-16,0 0-27 0,0 0-164 15,0 0 68-15,0 0 46 0</inkml:trace>
  <inkml:trace contextRef="#ctx0" brushRef="#br0" timeOffset="16726.05">13217 11699 6 0,'0'0'75'0,"-8"-8"27"16,8 4 8-16,0 4-3 0,0-8-5 15,0 8-7-15,3-8-8 0,-3 3-6 16,1 2-9-16,2 0-7 0,-2 1-9 16,-1 2-5-16,3-2-4 0,-3 2-4 0,4 0-4 15,-4 0-4-15,0 0-2 0,5 5 1 16,-5-2 2-16,1 1 0 0,-2 2 1 16,1 2 0-16,-1 0-1 0,1-1 1 0,-3 0 0 15,1 0-1-15,1 0-2 16,-3-1-2-16,3-1-2 0,0-1-6 15,-1-1-12-15,2-3-33 0,-1 4-43 0,1-4-46 16,0 0-136-16,0 0 41 0,0 0 35 16</inkml:trace>
  <inkml:trace contextRef="#ctx0" brushRef="#br0" timeOffset="18415.66">19261 11708 12 0,'0'0'73'0,"0"0"28"15,0 0 11-15,0 0 5 0,3-2-2 16,-3 2-4-16,0 0-4 0,0 0-5 16,0 0-3-16,0 0-3 0,0 0-2 0,0 0-5 15,2-2-7-15,-2 2-7 0,0 0-6 16,0 0-6-16,0 0-8 0,0 0-6 16,0 0-4-16,0 0-5 0,0 0-4 0,0 0-4 15,0 0-2-15,0 0 0 0,1-3-4 16,-1 3-5-16,0 0-7 0,0 0-5 15,0 0-2-15,0 0-3 0,0 0-1 16,0 0-3-16,0 0-7 0,0 0-6 16,0 0-2-16,0 0-5 0,0 0-9 0,0 0-8 15,0 0-11-15,0 0-13 0,0 0-15 16,0 0-18-16,0 0-29 0,0 0-110 16,0 0 39-16,0 0 32 0</inkml:trace>
  <inkml:trace contextRef="#ctx0" brushRef="#br0" timeOffset="39972.14">19363 13711 2 0,'-5'2'62'0,"0"-3"21"0,0 0 7 15,0-2 1-15,2-1-5 0,-2-1-9 16,0-1-4-16,2-1-5 0,1-1-4 0,1 0-4 16,-1 0-4-16,1-1-4 0,1 2-3 15,0-2-6-15,1 1-4 0,1 0-3 16,-1 0-2-16,3 0 0 0,-2 1-2 16,2 1-3-16,1-1-3 0,-2 1 0 15,2 0-4-15,1 2-2 0,-2 0 0 16,2 1-2-16,0 0-3 0,0 2-2 0,0 1 1 15,-2 0 0-15,2 3-1 0,0 0-2 16,0 1-2-16,-1 2 0 0,-1 1-2 16,0 1-1-16,1 4 3 0,-4 0-2 15,1 1-2-15,-2 0 0 0,0 0 0 0,-1 1 4 16,-1 0 4-16,-2 0 3 0,-1-2 3 16,-1-1 2-16,0 0 9 0,-2-1 2 15,0-3 3-15,3-1 1 0,-4-3 2 16,2 0 1-16,-2-3-2 0,2 0-1 0,0-2-3 15,-4-4-2-15,2 0-2 16,-1 0-2-16,2-4-4 0,-1 1 0 0,2-1-4 16,-1 0-1-16,2-1-2 15,1 0-1-15,2-1-3 0,0 2 0 0,2 2-1 0,0-1-1 16,2 0-3-16,-1 1 0 0,3 0 0 16,-1 0 0-16,2 1-3 0,2-2 0 15,2-1 1-15,1 2 0 0,1 0 1 0,1 1-2 16,-1 0-1-16,2 1-1 0,-1 0-1 15,0 1-2-15,0 1 2 16,0 2-2-16,-2-1 1 0,-1 2 1 0,2 0 0 16,-2 1 1-16,0 0 0 0,0 1 2 15,1 1-1-15,-4 1 1 0,1 2 0 16,-1-1 0-16,0 2 0 0,0 0 0 0,-2 1 1 16,0 1-2-16,-1 0 0 0,1 1-2 15,-3-1 0-15,1 1 0 0,-2 0-1 16,-2 1 0-16,1 2 1 0,-3 1 0 15,0-2-3-15,-1 0 1 0,-3-1 1 0,2 0 2 16,-4-1 0-16,0-2 0 0,0 0 0 16,0-2 1-16,0-2-1 0,2-1 1 15,1-1 0-15,-1-2 0 0,2 0 1 0,-1 0-2 16,0-2 1-16,2 0-3 0,0-1 0 16,2 0 1-16,-1-1 1 15,1-1-1-15,2 0-1 0,1-1 2 0,-1 0-1 16,2 1-2-16,0-2-2 0,3 1 5 15,-2-1-2-15,4 0-1 0,0-1 2 0,0-1-3 16,1 1 1-16,3-1 0 0,-2 1 1 16,0 1 0-16,2 0 0 0,-3 2-1 15,1 1 1-15,-1 2-2 0,1 0 2 16,-1 0 1-16,0 2-4 0,-1 0 3 0,1 1-2 16,-3 1 2-16,1 0-1 0,1 2 0 15,0 1 1-15,0 1-2 0,-2 0-1 16,0 2 2-16,0 0 3 0,-1 1-1 15,0 0 0-15,0 1 0 0,-2 0 0 0,0 1-1 16,0 1 0-16,-3 4 0 0,2-5 2 16,1 4 1-16,-4-1 1 0,0-2-1 15,1 0 0-15,-2-2-2 0,-1-1 0 16,1-2 2-16,0-1 0 0,-1-1 1 0,0-1-3 16,1-3 3-16,-1 0-1 0,1 0 0 15,0-2-1-15,-1-1 1 0,0-1 0 16,-1 0 1-16,3-2 0 0,-1 0 0 15,1 0-1-15,2 0 0 0,-3-1-1 16,4 1 1-16,-3-1-1 0,3 0-1 16,-1 1 0-16,2 0-1 0,-1 1 0 0,2 1-1 15,-1 4 1-15,2-8 0 0,-1 5 0 16,-1-1-1-16,2 1 0 0,-2 3-4 16,3-5 5-16,-2 2 1 0,1 0-4 15,-2 3 3-15,3-4 1 0,-1 2 0 0,-2 2 0 16,3-2-1-16,-3 2-1 0,3-3 1 15,-3 3 0-15,3-2-2 0,-1 0 1 0,-2 2 1 16,0 0 0-16,4-2 0 0,-4 2 1 16,0 0-1-16,4-1 1 0,-4 1-1 15,0 0 2-15,0 0 1 0,0 0 0 16,0 0-1-16,0 0 0 0,0 0-1 16,0 0 0-16,0 0 2 0,0 0 0 0,0 0-1 15,0 0-1-15,0 0 0 0,0 0-15 16,0 0-19-16,0 0-27 0,0 0-18 15,0 0-21-15,0 0-24 0,0 0-39 16,0 0-126-16,0 0 48 0,0 0 40 16</inkml:trace>
  <inkml:trace contextRef="#ctx0" brushRef="#br0" timeOffset="43682.08">20583 14845 37 0,'-6'-4'86'0,"1"-1"22"0,-1 2 3 0,1 0-1 16,-1 1-7-16,1 0-9 15,1 1-10-15,-1 0-8 0,1 1-6 0,0 1-6 16,-3 0-8-16,1 2-4 0,0 0-5 16,-1 2-4-16,-2 2-3 0,1 0-3 0,0 1-2 15,0 1-3-15,0-1-5 0,0 3-1 16,1-1-1-16,-2 1-2 0,2 1-3 15,1 1-5-15,-3 6 2 0,0-3 2 16,3-1-2-16,1-2-1 0,2 1-1 16,-2 2 1-16,0 5-2 0,-1 2-2 0,1-4-2 15,0 0 0-15,3-4-3 0,-2 0 2 16,2 0 0-16,-1-1 0 0,0-1 2 16,1 0 4-16,2-1-2 0,0-2 0 15,0-1 1-15,1-2 1 0,0 2-4 0,2-1 2 16,-2 1-4-16,2-1 0 0,0-1-1 15,1 1 0-15,3 2-1 0,1-2 1 16,-1 0 0-16,3-1-1 0,1-1-3 16,0-2 4-16,-1 1-2 0,3-1 0 15,2-1 0-15,1 0-1 0,-1 0-1 0,0-1 0 16,1-1 0-16,0 0 0 16,-1-1 0-16,1 0 1 0,0-1-1 0,0 0-2 15,-3-2 1-15,2 1 1 0,1-2-4 16,-4-1 2-16,0 0-1 0,1 0 2 15,-1-1 0-15,-1-2 5 0,-1 0 7 0,-1-1 5 16,-1-2 11-16,-1 0 9 0,1-2 8 16,-2-1 9-16,-3 1 5 0,0-2 4 15,-2-2 2-15,-2 1-2 0,0-1-2 16,-3-9-3-16,-2 2-6 0,-2 0-5 16,-1 2-4-16,1 2-6 0,1 5-3 0,-1 0-4 15,0 3-3-15,1 2-3 0,-3-1-4 16,3 1-1-16,-1 1-3 0,-1-1-2 15,1 3-2-15,-2-1-1 0,2-1-2 16,-1 3 0-16,2 0-1 0,-1 1-1 0,3 1-2 16,-1 0-1-16,1 2-1 0,0-1 0 15,1 0-1-15,0 1-1 0,0 0 0 16,4 2 0-16,-6-1 0 0,6 1-2 16,-5-1 0-16,5 1-1 0,0 0 2 0,0 0-1 15,-5 4 0-15,5-4-1 0,-2 2-1 16,2-2 1-16,-1 3-1 0,1-3 0 0,0 0 0 15,0 0-2-15,-3 3 1 0,3-3 0 16,0 0 1-16,-1 4 0 0,1-4 0 16,0 0 1-16,0 0 0 0,0 0-2 15,0 0 2-15,0 5-1 0,0-5-4 0,0 0-9 16,0 0-13-16,0 0-17 16,2 4-26-16,-2-4-32 0,3 3-37 0,-3-3-39 15,0 0-227-15,0 4 68 0,0-4 56 16</inkml:trace>
  <inkml:trace contextRef="#ctx0" brushRef="#br0" timeOffset="45659.25">17355 13526 61 0,'-6'-3'116'0,"0"1"22"0,0 0 5 16,-1 0 0-16,1-1-5 0,-1 2-7 15,1 0-11-15,-1 0-11 0,1 1-10 16,0 0-9-16,-1 1-8 0,1 1-9 15,-1 1-8-15,1 0-4 0,-2 1-6 0,1 0-5 16,-2 4-5-16,2-1-5 0,-3 2-3 16,3 0-4-16,-3-1-2 0,4 1-4 15,0 1-4-15,0 0-3 0,1-2-3 0,0 3 0 16,1-3-2-16,3 1-3 0,1 0 1 16,0-2-1-16,0 3-1 0,1-2 1 15,4 3-1-15,0-4-2 0,2 3 0 16,2-2-1-16,-1 0-1 0,3-2-1 15,0-1 1-15,2-1-1 0,-2-1-1 16,0-3 1-16,-2 0-1 0,2 0 0 16,2-5 1-16,2-1-1 0,-2 0-1 0,7-5-2 15,-3-1-1-15,-3-4 1 0,0 1-2 16,-3 2 1-16,-1-1-2 0,-4 3 1 0,-2-1 1 16,-1 0 1-16,0 1 5 15,-3 1 9-15,-3 0 10 0,-2-1 8 0,0 0 8 16,-3 2 5-16,-2 1 4 0,-2 3 1 15,0 0 1-15,-3 3 0 0,0 1 0 16,0 2-2-16,0 1-2 0,0 2-4 0,0 1-4 16,2 0-4-16,-8 4-4 0,7 0-7 15,4-1-19-15,2-1-61 0,2-1-57 16,2 1-62-16,2-2-250 0,0 0 71 16,1-2 59-16</inkml:trace>
  <inkml:trace contextRef="#ctx0" brushRef="#br0" timeOffset="51057.68">18941 13985 51 0,'-8'-3'109'16,"2"0"25"-16,-2-1 12 0,-1-1 0 0,-2-1-5 16,2-1-8-16,-1 1-9 0,0 0-9 15,2 1-7-15,-2 0-8 0,3 0-6 16,-4 1-10-16,-1 0-7 0,0 0-5 0,-1 1-3 16,1 0-7-16,-3 1-5 0,4 1-5 15,0 1-5-15,0 0-4 0,-4 1-3 16,1-1-8-16,0 3-1 0,-2-1-5 15,1 1-2-15,1 0-1 0,0 1-2 0,1 0-1 16,-2-1-1-16,3 2-1 16,1 0-3-16,-2 0-1 0,1 1-1 0,2-1-1 15,1 1-1-15,0-1 1 0,3 0-2 16,1-1-1-16,0 1-1 0,0 0 0 16,1 2-1-16,1-1-1 0,-1 1-1 0,0 0-1 15,1 0 1-15,3 1 0 0,-3 1-1 16,2 0 0-16,0 0 1 0,2 1 0 15,-1 0-2-15,1 1 0 0,1 3 0 16,-1-1 2-16,1 1-3 0,2-1-1 16,0 0 2-16,-1-2 1 0,2 2-2 0,1-1 1 15,3 0-1-15,2 5 0 0,2-1 1 16,2 0 2-16,2-2-1 0,0 1-2 0,3-1 0 16,2-2-4-16,-1 0-18 0,1-2-7 15,1-3-2-15,-3-2 1 0,-2-2-3 16,-1-2 6-16,-1-2 4 0,10-3 6 15,-4-2-2-15,-1-4-4 0,-2-2 9 0,0-1 12 16,-6-2 5-16,2-2 8 0,-3 0 6 16,-3 0 5-16,-3 2 6 0,-1 2 4 15,-4-2 1-15,-1 2 0 0,-3-1-1 16,0 2-3-16,-2-1-3 0,-1 1-4 0,-1 1-18 16,-2 3-48-16,-1 1-61 0,1 2-70 15,0 2-191-15,-1 2 60 0,0 1 51 16</inkml:trace>
  <inkml:trace contextRef="#ctx0" brushRef="#br0" timeOffset="52037.42">19343 13561 44 0,'1'4'126'16,"-1"-4"31"-16,0 4 9 0,0-4-7 15,0 0-12-15,0 0-18 0,0 0-23 16,-1 6-27-16,1-6-35 0,0 0-47 16,0 0-190-16,0 0 32 0,0 0 27 0</inkml:trace>
  <inkml:trace contextRef="#ctx0" brushRef="#br0" timeOffset="56200.89">16686 11966 36 0,'0'6'57'0,"1"-1"6"16,1 0 3-16,-1 2 4 0,-1-1 0 16,1 1-1-16,0-2-4 0,0 3-5 15,1-1-6-15,-2-1-4 0,0 0-6 16,0-1-3-16,0 1-4 0,1 2-3 0,-1-1-4 15,0-1-3-15,0 0-1 0,1 0-2 16,-1 1-4-16,0-1-2 0,0 0-3 16,0 0 0-16,0-1-3 0,3 2-1 0,-3-1 0 15,1 0-1-15,-1 2 0 0,0-1-4 16,0 1 1-16,1-1 1 0,-1 1 0 16,1-2 0-16,-1 2-1 15,0 1-1-15,0 0-1 0,-1-2-2 0,1 1 1 16,0 0-1-16,-1 0-1 0,1 1-1 15,0 0 3-15,0 0 0 0,0-1 0 0,-1 1 0 16,-1 0 0-16,2 0 0 0,-1 1 0 16,0-2-1-16,1 2 0 0,0 0 0 15,0 1 0-15,-1-1 0 0,1 1-2 0,-2-1 0 16,2 0 0-16,-1 1 2 0,1-2 0 16,-1 2-1-16,1 0-1 0,-1 0-1 15,1 3 0-15,0-1 1 0,0-1 0 0,-1-1 1 16,1-1 1-16,0 1 0 0,0 1 0 15,0 4-2-15,1-2 0 0,-1 0 2 16,0 2-1-16,0-2-1 0,1 0 1 16,0 1 0-16,-1-1 0 0,1 2 0 15,1 0-2-15,-1-1 1 0,-1 2 0 16,1 1 2-16,0-2-2 0,2-1 0 16,-3 1-1-16,1 0 1 0,1 0-1 0,0 0 0 15,-1 0 0-15,0 0 0 0,0-1 0 16,2 1 0-16,-2 0 1 0,0 0 2 15,2-2 1-15,-2 1 2 0,-1 1-2 0,1-1 1 16,2 1 1-16,-2 0 1 0,-1 0-1 16,1 0 2-16,0 3-1 0,2-3 0 15,-3 1-1-15,1-1 0 0,-1 1-2 16,0 1 0-16,0-2 0 0,0 2 0 0,0-1 1 16,0-1-1-16,0 3 0 0,0-3 0 15,0 0-1-15,0 1 1 0,0-2-2 16,0 1 0-16,0 1-2 0,0-1 1 15,-1 0 0-15,1 0 0 0,1-1-1 0,-2 2 1 16,1-1-1-16,0-1 0 16,0 2 1-16,-2-2 0 0,4 1-2 0,-2 1 2 15,-2 0 0-15,2 0 0 0,0 0 0 16,-1 0-1-16,1 1 2 0,0 0 0 16,-1-1 0-16,2 0 2 0,-2 0-1 0,1 0 0 15,0 1-1-15,-1-2 3 0,1 0 3 16,0 3 1-16,0-3 0 0,0 1 0 15,-1 0 1-15,1 0-1 0,-2-1-2 16,1 2 1-16,1-1 0 0,-1 1-1 0,1-1 0 16,-3 1 1-16,3 0-2 0,-2-1 0 15,1 1 0-15,0-1-1 0,-2-2 0 16,2 2-1-16,-2-1 3 0,2 0 0 0,0 1-1 16,0-2 0-16,1 1-1 0,0 0 0 15,-1-1 0-15,-1 0 0 16,2 1 0-16,-1-3-1 0,1 2-2 0,-1 1 0 15,1-1 2-15,0-1-1 16,0 1 1-16,0 1 0 0,-1-1-3 0,-1 0 2 0,2 1-2 16,0-2 0-16,-1 1 1 0,1-3 0 15,0-1-1-15,0-1-1 0,-1 1 1 16,1 0 1-16,0 0 0 0,0-2-2 16,0 1 1-16,0 1-1 0,0-1 1 15,1 0 0-15,-1 0 3 0,0 0-3 16,0 0 1-16,0 1 0 0,0-2-1 0,0 1-1 15,0 0 2-15,0-1 0 0,0 1 1 16,0-1-2-16,-1 1-1 0,1-1-2 16,0 0 2-16,0 0-1 0,0 0 1 0,-1 1-1 15,1-1 0-15,0 1 0 0,0-2 2 16,0 1 1-16,-1-1-1 0,1 0-1 16,-2 1 0-16,2-1 0 0,-1-1 0 15,1 0-3-15,0 0 3 0,0-2 1 16,0 0 1-16,0 0 0 0,0 1-1 15,0 1 0-15,-1-1 0 0,1 0 1 0,0-1 0 16,0 3 0-16,0-1 0 0,0 0-6 16,0 1 5-16,-1-4 0 0,1 1-1 15,0-1 3-15,0-4 0 0,-2 8 0 0,2-5 4 16,0-3 3-16,0 7 4 0,-1-4 2 16,1-3 0-16,0 6-1 0,0-6 1 15,0 6 0-15,-1-4-1 0,1-2-3 0,0 6 2 16,0-6-3-16,0 7-2 0,0-4 0 15,0-3-1-15,0 7 0 0,-1-4 1 16,1-3-1-16,0 7-2 0,-2-4 0 16,2-3-3-16,0 6 1 0,0-6-1 15,0 5 1-15,-1-2 1 0,1-3-2 0,0 6 0 16,0-2 0-16,0-4-1 0,-1 6-2 16,1-2 2-16,-1 0-3 0,1-4 3 15,0 8-1-15,0-5 0 0,0-3 0 16,0 7 0-16,0-7-2 0,0 5 2 0,0-5 1 15,-1 5 1-15,2-2 0 16,-1-3-3-16,0 6-5 0,0-3 7 0,0-3 1 16,0 6-1-16,0-2 0 0,0-4 0 15,0 5 0-15,0-5-1 0,0 0 0 16,0 5 1-16,0-5-2 0,0 0-1 0,0 0 2 16,0 0 0-16,1 3-1 0,-1-3 0 15,0 0 1-15,0 0-2 0,0 0-2 16,0 0 3-16,1 3 0 0,-1-3-1 0,0 0-6 15,0 0-6-15,1 4-3 0,-1-4-6 16,0 0 10-16,0 0-7 0,0 0-1 16,0 0 0-16,0 0-1 0,0 0 4 15,0 0 4-15,2 4-3 0,-2-4 2 16,0 0 1-16,0 0-2 0,0 0 0 0,0 0 0 16,0 0 5-16,0 0 4 0,0 0-5 15,0 0-2-15,0 0-13 0,0 0-10 16,-2 6-25-16,2-6-42 0,0 0-124 15,-2 3 37-15,2-3 32 0</inkml:trace>
  <inkml:trace contextRef="#ctx0" brushRef="#br0" timeOffset="59613.2">19357 13409 4 0,'-3'4'84'0,"1"-1"32"16,0-1 10-16,0 2-1 0,1-1-4 16,0 4-8-16,-2-2-7 0,1 1-9 0,1 0-6 15,-2 1-7-15,2 0-5 0,0 0-5 16,-1 0-5-16,0 1-5 0,1 0 0 15,1 0-2-15,-1 1-2 0,1-2-4 16,-2 3-2-16,2-2-2 0,0 1-4 16,0 1-5-16,0 0-3 0,0-1-3 0,0 1 0 15,0 1-3-15,2-1-1 0,-2 0-1 16,0 0-3-16,0 1-3 0,-2 0 0 16,2-1 0-16,0 1 1 0,0 0 2 15,0 0 0-15,-1 3-1 0,1-1-2 16,-1-2-3-16,1 5 0 0,0-5-2 15,0 0-1-15,0-1-2 0,-1 0-3 0,1-1 1 16,0 0-1-16,0 1-3 0,0 1-1 16,0 0-1-16,-2-1-1 0,2 4 0 0,0-1 0 15,-1-2-1-15,1-1-2 0,-1 5 0 16,1-2 0-16,-1-4-1 16,-1 1 0-16,1 1 2 0,0-1-2 0,1 0-1 15,-1-2 1-15,-2 2-2 0,2 0 0 16,0 3 2-16,-2-3-1 0,2 1-1 15,0-2 1-15,0 0-1 0,-2 1 1 0,2-2 2 16,0 3-2-16,0-1-2 0,-1-1 0 16,0 1 0-16,2-2-1 0,-1 1 2 15,-1 1 0-15,1-1-2 0,0 1 0 0,0-3 1 16,1 3 1-16,-1 0-2 0,-1-1 0 16,1 1 0-16,0-1 1 0,1 2 0 15,-1-1-1-15,-1 0 1 0,1 1-2 16,0 2 1-16,0-1 1 0,1-1 0 0,-1-1-1 15,1-1 1-15,-2 1-2 0,1 0 2 16,0-2-1-16,1 2 0 0,-1-3 1 16,1 2-2-16,0-1 0 0,0 1 1 15,0-1 1-15,-2-1-1 0,2 1 0 16,0 0-1-16,-1 1 0 0,1-1-2 0,-1-1 3 16,0 0 0-16,1 0 1 0,0 1-1 15,0-1 1-15,-1-1 0 0,-1 0 0 16,2-1 0-16,-1 0 0 0,1-2 0 15,0 1-1-15,0-4-1 0,0 7 1 0,-1-4 0 16,1-3-3-16,0 7 1 0,0-7 2 16,0 5-1-16,0-5 0 15,0 6 1-15,0-6 0 0,0 6 0 0,0-6-1 16,0 6 0-16,0-4 0 0,0-2 1 0,0 7 1 16,0-7-2-16,0 5 2 0,0-2-1 15,0-3 0-15,1 5 0 0,-1-5-1 16,-1 7 0-16,2-4-1 0,-2 2 1 15,2 2 0-15,-1-1 1 0,0 1 0 16,-1 1 0-16,1-2-1 0,0 2 1 16,0-1-1-16,0 0 0 0,0 0 1 0,0 0 1 15,0-2-1-15,0 3 0 0,0-2-1 16,0 0 0-16,0 0 0 0,1 1 1 16,-1-1 0-16,0 0-3 0,0 1 0 0,0-1 1 15,0 1 1-15,0-2-1 0,0 2-1 16,0 0 2-16,0-1 1 0,0 2 0 15,1 0 2-15,-2-1-2 0,1 0 1 16,0-2-2-16,1 3-1 0,-1 0 2 16,0-2-1-16,0 1-2 0,0-2 2 0,0 1 0 15,0-2 0-15,0 2 0 16,0-1 1-16,0 0 0 0,0 3 0 0,0-1 1 16,0 0-1-16,0-1 0 15,0 2 0-15,0-2-1 0,-1 2 1 0,1 0-1 0,0 0 0 16,0-1 0-16,0 0-1 15,0 1 1-15,0-1 2 0,0 0-2 0,-1 1-2 16,1-2 3-16,0-2-2 0,0 1 2 16,0 0 1-16,1-2-2 0,-1 1-2 15,0 0 2-15,0 0 1 0,0-4-1 0,1 6 0 16,-1-3-1-16,0-3 2 0,2 6 0 16,-2-6 0-16,0 5 0 0,1-4 0 0,-1-1-1 15,0 5 1-15,0-5 1 0,0 0 0 16,0 5 0-16,0-5 0 0,0 0-1 15,0 0-10-15,0 4-19 0,0-4-40 16,0 0-42-16,0 0-64 0,0 0-206 16,0 0 63-16,0 0 53 0</inkml:trace>
  <inkml:trace contextRef="#ctx0" brushRef="#br0" timeOffset="73402.1">16673 15014 58 0,'0'0'105'0,"3"-3"16"16,-3 3 3-16,0 0-7 0,0 0-6 0,0 0-11 15,0 0-17-15,0 0-19 0,0 0-26 0,0 0-29 16,0 0-61-16,0 0-95 0,0 0-98 16,0 0 83-16</inkml:trace>
  <inkml:trace contextRef="#ctx0" brushRef="#br0" timeOffset="75016.5">17812 14995 75 0,'-6'-3'144'0,"-3"0"27"0,1 0 4 16,-1 1-5-16,-4 0-10 0,-1 1-10 15,2 1-12-15,2 0-13 0,0 0-11 0,0 1-11 16,-3 1-8-16,1 0-10 0,1 2-8 16,1 0-9-16,-2-1-7 0,2 3-6 15,-1 0-6-15,1 1-3 0,0 1-6 16,1 0-4-16,0 1-1 0,-1 0-4 0,3 3-4 15,-2 0-2-15,2 0-3 0,2 1-1 16,-1 1-3-16,1 0-4 16,4 0 1-16,-1 0-2 0,3 1-1 0,1-1-1 15,3-1-2-15,2 0-3 0,5 3-4 0,3-2-3 16,3-2-6-16,-3-4 3 16,2-3 0-16,9 0 2 0,-5-4-3 0,-2-3 5 15,9-3 0-15,-3-4 1 0,2-1-1 16,-5-3 1-16,1 1 0 0,-3-2 0 15,-4-1-1-15,-1 1 2 0,-7 0 2 0,-2 2 2 16,-3 1-1-16,-3 2-2 0,-3 0-1 16,-3-2-27-16,-6-6-39 0,-6 3-27 15,-2-1-42-15,-6 1-64 0,-1 2-119 16,-27-12 53-16,-2 3 44 0</inkml:trace>
  <inkml:trace contextRef="#ctx0" brushRef="#br0" timeOffset="75679.39">15852 13905 40 0,'-14'5'91'16,"-5"4"17"-16,-2 0 4 0,3 2-5 15,0 2-7-15,2 0-8 16,2 0-6-16,0 2-7 0,5-1-10 0,1-1-4 16,3-1-5-16,3 3-6 0,-1 0-4 15,3 1-5-15,3 1-4 0,2 8-3 0,2-1-5 16,5-3 0-16,2 0-3 0,5-2-2 15,0-4-1-15,6-3-2 0,0-4-4 16,1-2 1-16,-3-5-1 0,5-5 0 0,0-1 4 16,-1-3 5-16,-1-2 4 0,0-1-2 15,-8 0 0-15,0-1-3 0,-5 2-4 16,-6 1-1-16,-2 2-11 0,-5 3-28 16,0-1-40-16,-4 0-48 0,-1 2-159 15,-3-1 43-15,-4 1 37 16</inkml:trace>
  <inkml:trace contextRef="#ctx0" brushRef="#br0" timeOffset="76738.14">16555 15107 22 0,'0'0'101'0,"0"0"30"16,-15-7 10-16,12 6-3 0,-4-1-6 15,1 0-5-15,-1 0-7 0,0-1-8 0,-1 1-9 16,0 1-9-16,-5-1-7 0,0-1-10 15,0 1-7-15,-2 0-7 0,1 0-7 16,-2 0-5-16,-1 1-7 0,1 0-4 0,-2 0-4 16,-2 1-3-16,1 0-3 0,-9 0-3 15,-2 1 0-15,1 1-4 0,-2 0-4 16,2 1 0-16,-3 0-2 0,1 1-2 16,0-2 1-16,0 2-3 0,-3 0-2 15,2-1-2-15,-2 1-2 0,2 1-1 16,-2-3-1-16,-1 1-1 0,2 0-1 0,-3 0 1 15,1-1-3-15,2-1 0 0,-3-1-1 16,2 0-1-16,-4 0 1 0,4 0-4 0,-3 0 4 16,0-1-1-16,2 0-2 0,-2 1-5 15,1-1 0-15,0 0 0 0,-1 0-3 16,1 0-4-16,1 0 2 0,-1 1 1 16,1-1 5-16,2 0-5 0,-2 0 6 15,2 0 2-15,0 0-3 0,3-1 0 16,-2 1-2-16,2 0 1 0,0-1 3 0,3 1 4 15,3-1-13-15,5 0-26 0,2 1-28 16,0 0-39-16,1-1-169 0,1 0 46 16,0 1 38-16</inkml:trace>
  <inkml:trace contextRef="#ctx0" brushRef="#br0" timeOffset="77200.2">14753 14979 59 0,'-6'-2'113'0,"0"1"19"15,-3 0 3-15,2 1-4 0,-2 0-9 16,1 2-12-16,-2 0-11 0,-1 1-9 0,0 2-5 16,0 0-10-16,2 0-10 0,-1 2-8 15,2 1-6-15,0 1-5 0,2 0-3 16,3 0-4-16,-2-2-3 0,4 0-5 16,1 2-2-16,0 0-3 0,1 1 0 0,4 1-5 15,0 2-9-15,2-1-8 0,1-2-17 16,3-1-10-16,-1-1-2 0,4-1 4 15,-2-1 5-15,4-3-3 0,0 0 6 16,-1-2-3-16,2-1 4 0,0-1 3 16,-1-2 6-16,8-3-1 0,-4 0 6 0,-2-2 5 15,-2 1 6-15,-4-1 5 0,-4 1 8 16,-2-1 10-16,1-2 11 0,-3 1 8 16,-4 2 1-16,0-1-1 0,-1-1-4 0,-3 1-4 15,-1-4-11-15,-2 3-21 16,1-2-48-16,-3 1-61 0,1 1-206 15,-2 0 50-15,0 3 41 0</inkml:trace>
  <inkml:trace contextRef="#ctx0" brushRef="#br0" timeOffset="85930.78">11921 17263 44 0,'0'0'118'0,"-5"0"27"0,1 1 4 16,4-1 0-16,-5 1-9 0,5-1-11 15,-3 1-12-15,3-1-5 0,0 0-9 16,0 0-5-16,-4 1-5 0,4-1-11 16,0 0-6-16,0 0-6 0,0 0-4 15,0 0-3-15,0 0-6 0,10 4-4 16,-7-3-6-16,0 0-4 0,1 0-3 16,-1 0-4-16,1 0-5 0,3 0 0 0,1 1 0 15,-1-1-1-15,0 1-1 0,2 0-2 16,-2-1-3-16,2 1-2 0,2-2-2 0,-1 1-2 15,-1-1 1-15,1 0-3 0,0 0-3 16,6-1 0-16,0 1-1 0,-2-1-2 16,0 1 0-16,1 0-3 0,2 0 1 15,0 0 1-15,-2 1-2 0,1 0-2 16,1 0-2-16,-1 0 1 0,1-1 0 16,-1 1 2-16,2 1-2 0,-2-1-1 0,2 0 1 15,1 1-2-15,-1 0 1 0,7 0-2 16,-2 0 0-16,-4 0 1 0,-2-1 1 0,1-1-1 15,0 1 0-15,10 0 1 0,-4-1-2 16,3-2 0-16,-4 0 2 0,-2 2-1 16,-4-1-1-16,11-1 2 0,-4 1-1 15,-4 0-1-15,0 0 0 16,7 0-1-16,-4 0 1 0,-2 0 0 0,-3 0-1 16,2 1 0-16,-1 0 2 0,8 2-2 0,-3-2-2 15,-4 0 2-15,-1 1 0 16,-1-1 1-16,10 2-1 0,-6-2 0 0,-3 0 0 15,-2 1 2-15,0 0-4 0,0 0 3 16,0 0 0-16,-1-2-3 0,-1 1 1 16,0 0 1-16,1 1 0 0,-4-1 2 0,-2 0-2 15,0 0 0-15,-1 0-2 0,0 0 3 16,-2 0 0-16,1 0 0 0,-2 0-13 16,-6 0-19-16,7 1-28 0,-3 0-31 0,-2 0-58 15,-2-1-211-15,0 0 60 0,0 0 50 16</inkml:trace>
  <inkml:trace contextRef="#ctx0" brushRef="#br0" timeOffset="87340.24">14126 17306 68 0,'0'0'105'0,"0"0"12"15,-4 2 4-15,4-2 2 0,0 0-4 16,0 0-3-16,0 0-9 0,0 0-6 15,-2 2-8-15,2-2-6 0,0 0-8 16,0 0-8-16,0 0-9 0,0 0-2 0,0 0-6 16,0 0-5-16,0 0-1 0,0 0-3 15,5 7-2-15,-5-7 1 0,3 1-1 16,-3-1-5-16,4 1-4 0,0 0-2 16,-2 0-3-16,3 0 1 0,-1 1-4 15,0 0-4-15,3-1 0 0,0 1-2 0,-2-1 1 16,1 1-4-16,1-2-1 0,1 2-3 15,-1-1-2-15,0 0 1 0,2 0-2 16,-2 0 0-16,2-1-2 0,-3 0-2 16,3 0 0-16,-2 0 0 0,0 1 1 15,2-1 2-15,-3 1-4 0,2 1 1 0,0 0 1 16,-3-1-3-16,2 0 1 0,1 0-1 16,-1 0 1-16,-1 1-3 0,1 0 1 15,2-1-3-15,-2 0 1 0,2 1 1 0,-3-1 1 16,3 0-1-16,-1-1 0 0,2 0-6 15,0 0 6-15,-1 0-1 0,1 0-1 16,5 0 0-16,1 0 2 0,0-1 0 0,0-1 1 16,0 0-1-16,1-1-2 0,0 1 1 15,8-1-4-15,-3 0 0 16,-4 0 0-16,-1 1-2 0,9-1 4 0,-4 1 2 16,-2 1 0-16,-2-1-1 0,0 0 2 15,-1 1 0-15,12-2-1 0,-6 1-1 16,3-1 1-16,-1 1 0 0,-5 1 0 0,8-2-2 15,-5 2 4-15,-3 0-2 0,8-2-3 16,0 1 2-16,-3 3 2 0,1-4-2 16,-3 3 2-16,-2 1-5 0,-4-1 5 15,12 2-2-15,-2 0 1 0,-1 2-2 0,-4-3-4 16,-2 0 4-16,5 3 3 0,-3-1-1 16,2 1-1-16,-4 0-1 0,-1-1 3 15,-4 1 1-15,9 2 0 0,-1 1 1 0,-4-3 4 16,-2-2 1-16,0 1 1 0,-1-1 1 15,0 0 0-15,1-1 2 0,9 4 1 16,-7-3 0-16,1 0-1 0,-3-1 0 16,0 1-2-16,9 1-2 0,-4-1 0 15,-2 0 1-15,-2-1 0 0,0-1 0 16,1 0 0-16,-2 1-4 0,2 0 1 0,0-1-3 16,0 0 1-16,-2 1-1 0,2-1 1 15,-3 1-4-15,0 0-10 0,0 0-12 16,-2 0-22-16,-1 1-20 0,-2 0-28 0,-3-1-33 15,1-1-66-15,-3 2-128 0,0-1 53 16,-1-2 45-16</inkml:trace>
  <inkml:trace contextRef="#ctx0" brushRef="#br0" timeOffset="88448.59">12929 17513 56 0,'1'7'110'0,"2"-1"18"0,-2 1 3 16,1 0 3-16,2-3-8 0,-3 4-10 0,3-1-11 15,-4 0-10-15,4 0-6 0,-2 0-6 16,2 0-3-16,-2-2-4 0,1 2 0 16,-1 0-6-16,2 1-6 0,-2-1-3 15,2 1-3-15,-2-1-4 0,1 2-5 16,3 1-10-16,-3 1 0 0,2 2-4 15,0-3-4-15,0 1-3 0,1 0-2 0,-1-2-3 16,3 1-3-16,-1 1-2 0,0 0 0 16,2-1 0-16,1 1-3 0,3 3 0 15,-1-2 1-15,3 2-3 0,1-1 4 0,-1-3-3 16,2 4-1-16,0-2 0 0,1-2-2 16,0 0-2-16,1 0 0 0,3-1 1 15,0 0 4-15,3-1-2 0,-1-1 0 16,0 1-4-16,2-2 2 0,-1-1 1 15,4 0-1-15,0 0-5 0,0-2-3 0,0 1 2 16,2-3 0-16,1 2-1 0,0-2 4 16,-2 1-4-16,2 0 2 0,-1-1-3 15,2-1 0-15,-1-1-4 0,1 0 4 16,-1 0 5-16,2-1-3 0,-2 0-1 0,2-1-1 16,-2 1-2-16,1-1-1 0,-1-1 2 15,1 0-3-15,-2-2 4 0,0 1-5 16,1-1 3-16,0 0 0 0,0 0-1 15,-1-1 2-15,2-1-1 0,-4-1 0 0,3 0 1 16,-4 1 0-16,1-2 1 0,1 2-4 16,-3-2 2-16,1-1 0 0,-2 1-4 15,-2 1 8-15,1-1-2 0,-3 0-2 16,1 1-1-16,-3-2-7 0,-1 1-8 16,-3 2-5-16,-2 0-15 0,-4 2-21 0,1 1-20 15,-3 1-42-15,1-1-47 0,-5 2-142 16,3 1 52-16,-3-1 42 0</inkml:trace>
  <inkml:trace contextRef="#ctx0" brushRef="#br0" timeOffset="89147.65">14684 17775 27 0,'2'13'87'0,"-1"-2"24"0,1-2 9 15,-1-1 4-15,1-2 3 0,-2-1-5 16,2-1-4-16,-2-2-1 0,0-2-1 16,0 0-5-16,0 0-5 0,0 0-4 15,0 0-4-15,0 0-6 0,0 0-7 16,-7-11-8-16,2 3-6 0,0-4-4 0,-1-1-10 16,-3-7-2-16,-1-2-4 0,1 0-5 15,-1 1-7-15,-1-2-4 0,4 0-3 0,-2 1-5 16,3 5 1-16,1 0-4 15,1 4-3-15,1 0 2 0,-1 1-7 16,0-1-2-16,3 3 0 0,0 1-4 0,1 2-1 16,-1 0-1-16,2 1-3 0,-1 2-2 15,1 0-2-15,1 1 0 0,-2 3 1 16,7-3 0-16,-5 3 0 0,3 0 2 0,1 1-2 16,1 1-2-16,1 1 3 0,4 3 0 15,0 0-2-15,7 7 1 0,-2-1-14 0,0 1 15 16,1 1-10-1,0 2-2-15,1 0 2 0,1 0 2 0,-2 1 3 0,3 0-9 16,-2 1 12-16,1-2 0 0,1 1 0 16,-2 0-1-16,0-4-6 0,1 2 6 15,-1-2 1-15,-1 1 1 0,0-4-1 16,0 1-1-16,-3-2-2 0,-3-1-3 16,-2-2 5-16,1-1 3 0,-1 1 0 0,-3-1-1 15,-1 0-4-15,-1 0 4 0,-3-2 3 16,0 2 4-16,-4-2-2 0,2-3 2 15,-5 7 10-15,-2-3 1 0,-4 0 3 16,-1 1 4-16,-1-1-1 0,-1 1 0 0,-2-2-3 16,0 1-2-16,1-1-3 0,-1 0-9 15,2 0-35-15,-1 0-51 0,3 1-57 16,-1-2-263-16,2-1 67 0,3 1 55 0</inkml:trace>
  <inkml:trace contextRef="#ctx0" brushRef="#br0" timeOffset="91486.24">14659 17490 39 0,'-4'-6'114'0,"1"3"31"0,3 3 12 16,-3-5-4-16,2 2-2 0,1 3-13 16,-4-4-17-16,4 4-11 0,-3-3-9 0,3 3-8 15,0 0-10-15,-3-1-7 0,3 1-8 16,0 0-5-16,0 0-9 0,0 0-3 15,0 0-8-15,0 0-6 0,-4 7-3 16,4-7-1-16,1 6-5 0,-1-6-3 0,3 9 0 16,-3-3-7-16,2 2-6 0,2 6 4 15,0-1 3-15,-1 0-1 0,6 10-3 16,-3-1-6-16,3 1 4 0,0-1-1 0,-1 0-1 16,3 0 3-16,-2-2-5 0,-1 1 0 15,1-7-1-15,-3 1-4 0,0-3 5 16,0 1-1-16,0-1-1 0,-1 0 1 15,1 0-8-15,-1-1-19 0,0-1-25 16,1 1-11-16,-1 0-27 0,-1-2-34 0,-1-2-192 16,1-2 51-16,1 1 43 0</inkml:trace>
  <inkml:trace contextRef="#ctx0" brushRef="#br0" timeOffset="92250.71">14662 17657 72 0,'0'0'111'0,"0"0"9"0,0 0 4 15,2 11-10-15,0-3-8 0,3 5-12 16,5 7-4-16,1 0-9 0,-2 3-3 15,1 0-8-15,1-1-12 0,-1-1-1 16,1-1-6-16,-1 0-8 0,0-5 0 0,-4-2-4 16,-1-2 0-16,1-2-7 0,-1 0 2 15,0 1-3-15,1 0-5 0,-2-1-4 16,-1-2 1-16,1 0-1 0,-2-2-7 0,1 1-2 16,0-2-3-16,0-1 1 0,-2-1 0 15,2-1-2-15,-3-1-1 0,0 0 1 16,0 0 0-16,7-4 0 0,-7 4 5 0,0-5-3 15,1 1-4-15,-1 4 0 16,-1-8-2-16,-2 1 3 0,0-2-1 0,0-3 0 16,-2 0-1-16,-1-1-1 0,-2-8 0 15,-3-1-3-15,3 0 1 0,0 1-2 16,-2-1-4-16,3-1 4 0,-1 0-6 16,2 4-1-16,0-1 3 0,1 1-3 0,2 4 8 15,-1-1-2-15,0 2-4 16,3 1 2-16,-4 0 1 0,1 1 1 0,2 0 0 15,-3 1-4-15,1 0 3 0,1-1 0 16,-2 3 1-16,2 1-1 0,1 3 1 16,1 1 0-16,-2-1-3 0,1 1-4 15,2 0 2-15,0 4 3 0,-3-5 2 0,3 5 0 16,0 0-8-16,-1-4 5 0,1 4 3 16,0 0 2-16,0 0-2 0,0 0 1 15,0 0-8-15,0 0 1 0,6 13-2 0,-2-7-5 16,-2 1-4-16,2 4-2 0,1 1-6 15,1 2 2-15,-1-1-8 0,2 9-5 16,0-4-3-16,-3-3-2 0,5 6-18 16,-3-3-18-16,-1-4-30 0,0-1-95 15,0-1 34-15,0-1 28 0</inkml:trace>
  <inkml:trace contextRef="#ctx0" brushRef="#br0" timeOffset="92534.95">14705 17552 21 0,'9'0'62'15,"0"0"17"-15,0 1 2 0,6 1 1 0,1 0-4 16,1 1-19-16,-2-1-33 16,-1 1-190-16,3 0 56 0,-2 1 36 0</inkml:trace>
  <inkml:trace contextRef="#ctx0" brushRef="#br0" timeOffset="97618.81">14851 17970 20 0,'0'0'87'16,"0"0"26"-16,4-6 6 0,-4 6-3 16,3-4-4-16,1 0-6 0,1 0-9 0,0 0-8 15,1-1-13-15,-1 1-5 0,1 0-4 16,1-1-10-16,2 1-4 0,1 0-8 15,-2 0-15-15,1 1-10 0,-3 1-12 16,0 1-17-16,0 1-43 0,-2 0-153 16,-1 2 35-16,0-1 28 0</inkml:trace>
  <inkml:trace contextRef="#ctx0" brushRef="#br0" timeOffset="99707.11">15073 18010 36 0,'0'0'113'0,"0"0"35"15,0 0 7-15,0 0 4 0,0 0-6 16,0 0-13-16,6 11-11 0,-4-9-13 15,1 0-7-15,-2 0-12 0,1 1-8 16,2 1-7-16,0 0-7 0,-3 0-8 16,4 1-7-16,-1-1-9 0,-2-1-6 0,2 1-1 15,2 1-2-15,-3-1-2 0,2 1 0 16,0-1-5-16,0 1-5 0,-1 0-3 16,2 0-6-16,-1 1 2 0,0-3-2 0,1 2-2 15,0 0-1-15,0 0 1 0,3 3-3 16,0-2 1-16,-1 0 3 0,2 1 0 15,-3-1-4-15,3 0 1 0,1 0 1 16,0 1-4-16,1-1 0 0,0-1-1 0,-1 0 0 16,3 1 1-16,1-1 0 0,5 4 1 15,0-1-1-15,-2-2-4 16,-1-1 0-16,4 3 4 0,4-1 0 16,-3 0-5-16,0-1 1 0,2-1 0 0,0 2-2 15,-3-3-4-15,3 3 2 0,2 1 1 16,-1-3-1-16,3 2 1 0,-2-1-1 0,1-1 2 15,0 2 0-15,1 0-2 0,-1-1-2 16,3 2 2-16,-3-2 2 0,2 1-2 16,1-3-3-16,-1 1 2 0,2 2 4 15,-1 0-2-15,1-3 3 0,2 2-2 0,-4-1-2 16,4 1-4-16,-1 1 1 0,3 2 1 16,-2-4 3-16,0 1-2 0,0-1 2 0,0-2-4 15,-1 1-1-15,1 1 3 0,1 0 0 16,-1 1-1-16,1 0 1 0,0-3 1 15,-1 3 1-15,0-3 0 0,1-1 3 16,2 2-2-16,-2-1 2 0,0 0 1 16,3 0-2-16,1-4 2 0,-4 4 1 0,2-5-6 15,-2 3 2-15,-1 0 5 0,1 1-1 16,1 0 0-16,0-3-2 0,1 2 0 16,-2 0-4-16,0-1-1 0,2-1 0 0,-1-2 3 15,0 5-2-15,1-3-1 0,-1 1-2 16,-1-1-1-16,2 2 1 0,-1-3-1 15,-1-2 2-15,2 2 2 0,1 0-1 0,-4 0-3 16,37-5-4-16,-26 3-2 16,-8-1-7-16,-6 3 11 0,2-1 0 15,-2 0 2-15,2-2-3 0,-1 1 2 0,2-1 3 16,-1-2 1-16,2 0-2 0,-2 2 2 16,1-2-2-16,1 1-1 0,-1-1 0 15,3 1-4-15,-4 0 3 0,2 0-1 0,0 0-3 16,0-1-2-16,0 1 6 0,0 0-1 15,-2-2 0-15,2 0-1 0,0 2 2 16,0-2 3-16,24-8-4 0,-15 6-2 0,-12 2-4 16,2 0 4-16,-5 1 4 0,3 1-7 15,-3-1 5-15,2 2 0 0,0-3 0 0,2 2-4 16,-4-1 1-16,2 0-5 0,0 1 3 16,1-2-6-16,-3 1 10 0,2-4-8 15,0 4 1-15,-1-1 1 0,-1-1 2 16,3 0-1-16,-3 1 5 0,0 0-2 15,0-1-2-15,-1 1 2 0,0-2-4 16,-2 2 6-16,2 0-8 0,-1-2-2 16,-2 0 6-16,0 2 0 0,0-2 1 0,-1 2-2 15,1-2 6-15,-1 0-8 0,0-1 10 16,-2 0-9-16,1 2 4 0,2-1 0 16,-5 0 0-16,3 0-4 0,-3 0 7 0,0 1-5 15,0-1 0-15,2 1 5 0,-6 0-5 16,3-1 5-16,-2 2 0 0,-1 1 0 15,3-3-6-15,-3 1 7 0,0 1-1 0,-3 2-6 16,6-5 1-16,-3 0 6 0,2-1-7 16,-1 2 0-16,-6 2 4 0,2 0 2 15,4-4-1-15,-1 2 0 0,-2 1-6 16,-4 3 5-16,2-2-3 0,0 0 5 16,0 0 1-16,0 0 0 0,0 1 0 0,-1 0-5 15,-1 1 4-15,1-2-8 0,0 0-2 16,0 0 12-16,1 0-3 0,-4 1-5 15,4-2-3-15,-2 0 6 0,2 1-7 16,-3 0 4-16,1 1-2 0,-1 0-3 0,0 0-7 16,-1 1-12-16,1 1 2 0,-2 0 0 15,0 0 8-15,0 1-7 0,-1-1-7 16,1 1 4-16,0 1-12 0,-2-2 1 0,1 1-4 16,1 0-8-16,-1 0-9 0,0 0-9 15,-2-1-9-15,1 2-12 0,0-1-32 16,-2 1-52-16,1 0-97 0,-2 0 46 15,1 0 37-15</inkml:trace>
  <inkml:trace contextRef="#ctx0" brushRef="#br0" timeOffset="100656.08">20105 17382 86 0,'-6'-5'130'0,"0"1"15"16,1-2 4-16,1 2-4 0,1 2-6 0,-1-1-14 15,2 1-10-15,-2-1-9 0,3 1-12 16,1 2-11-16,-4-3-8 0,4 3-8 16,0 0-6-16,0 0-7 0,0 0-3 15,0 0-5-15,0 0-6 0,9 13-5 16,-2-5-2-16,3 2 0 0,4 7-5 0,2 0-2 16,1 3-8-16,2 1-3 0,0 1 1 15,1-1 5-15,18 20-1 0,-12-15-8 16,-6-3-3-16,-1-5-5 0,-3 1 2 15,0-2-2-15,-2 0 0 0,1-1 4 16,-5-2-5-16,0-3 1 0,0-1-1 0,-3 0-4 16,-1-2-12-16,-1-2-2 0,0 1 15 15,-2-1-9-15,0-2-2 0,-2 1-4 16,0-2 10-16,1-1-10 0,-2-2 1 0,0 0 8 16,0 0-14-16,0 0 19 0,-10 0-6 15,5-4-2-15,-6-2 4 0,0-3-4 16,-5-3-2-16,0 1 1 0,-1-5 0 15,0 0 2-15,-1-1 8 0,0 0-8 16,2 0 1-16,0-2 7 0,0-1-4 0,2 1-1 16,-2-1-6-16,4 2 7 0,-2-2-4 15,3 0 6-15,1 2 2 0,3 3-8 16,1 0 5-16,1 3 3 16,1-1-4-16,2 1 2 0,2 2-6 0,0 0 3 15,0 1 0-15,1-1 1 0,1 2 5 16,1 1-4-16,1 0-2 0,-2 0-1 0,3 1 5 15,0 1 1-15,1-1-2 0,1 2 2 16,2 1-3-16,-3 1 3 0,4 1-1 16,0 2-2-16,3 1 3 0,2 4 0 0,6 3-4 15,-1 2 1-15,2-1-4 0,-3 2-8 16,2 2-1-16,-3-1 0 0,2-1 2 16,-3 2-6-16,1 0 4 0,-1-1-7 15,0-3 11-15,-3-1-1 0,-1-1 3 16,-2-2 0-16,-1 0 1 0,1 0-3 0,-2-1 9 15,1-1-11-15,-3 1 10 0,-1-2-7 16,0 1-9-16,-1-1-11 0,0 0 7 16,-1 0 2-16,-1-1-9 0,0 0 1 0,-2-1 4 15,-1-1 7-15,1 4-8 16,-1-4 5-16,0 0-3 0,0 0 2 0,0 0 8 16,0 0 0-16,-5 7-1 0,2-7 5 15,0 3 11-15,0-1 3 0,-2 3 5 16,-2-1 9-16,-1 5 2 0,-3-1 2 15,-2 8 6-15,-2-3 8 0,2-1 2 0,0 4-1 16,0-1-2-16,2-2-3 16,1-1-3-16,4 1-4 0,-3-3 4 0,4 1-3 15,-2 0-10-15,2-1-22 0,1 0-65 16,1 1-166-16,-1-3 39 0,1-2 33 16</inkml:trace>
  <inkml:trace contextRef="#ctx0" brushRef="#br0" timeOffset="126245">20397 17169 34 0,'2'1'69'0,"-2"-1"14"16,0 0 2-16,4 1-4 0,-4-1-4 0,0 0-7 15,6 1-8-15,-6-1-7 16,2 1-4-16,-2-1-6 0,4 0-2 0,-4 0-6 15,0 0-3-15,5 0-14 0,-5 0-16 16,5 0-52-16,-5 0-86 0,4 0-90 16,-4 0 76-16</inkml:trace>
  <inkml:trace contextRef="#ctx0" brushRef="#br0" timeOffset="129876.68">21146 17305 15 0,'3'-7'96'16,"0"1"35"-16,0 0 9 0,-1-1 3 0,1 1-5 16,-1 1-9-16,1 2-10 0,-2-2-6 15,0 2-6-15,2-1-9 0,-3 4-6 16,0-5-8-16,0 5-7 0,0 0-6 16,0 0-7-16,0 0-5 0,0 0-4 15,-8-1-1-15,8 1 2 0,-7 5-1 0,1-2-2 16,0 1 0-16,-2 1-3 15,-1 0-5-15,-1 2 0 0,-1 1-3 0,1 1-3 16,0 0-4-16,-6 3-3 0,3-1-2 16,2 0-2-16,-3 4 0 15,1-4-2-15,3-2-2 0,0 1-2 0,2-2 1 0,-5 8 0 16,3-3-4-16,2-1 1 0,1-1-2 16,-1-1-5-16,2 0 0 0,1 2-1 15,0 0 3-15,1 0-1 0,0 1-3 16,0 0-1-16,3 0-3 0,-2-2-2 0,1 3 2 15,2 0-2-15,-1-1 2 0,1 1 0 16,0-1 1-16,1 2-3 0,-1 0 4 16,1 1-3-16,0-1-2 0,2 0 1 15,-1 0 0-15,3-1 2 0,4 7-2 0,-1 0 3 16,2-2 7-16,2 0 4 0,2-1 5 16,-1-2 3-16,3 2 2 0,1-1 4 15,1-1-2-15,0-3-1 0,3 2-2 16,-2-3 0-16,0-1-2 0,0-2-2 15,-2-1-3-15,-3-2-1 0,1-3-12 0,-3 0-17 16,3-1-31-16,-2 0-32 0,-2-1-25 16,-1 0-40-16,0 0-53 0,-3 0-237 15,-1-2 72-15,0 1 58 0</inkml:trace>
  <inkml:trace contextRef="#ctx0" brushRef="#br0" timeOffset="130393.55">21435 17460 75 0,'2'-7'115'0,"-1"4"16"15,-1 3 7-15,0-7-2 0,0 3-6 16,0 4-5-16,0-7-9 0,0 7-7 0,0-5-9 16,0 5-9-16,1-6-11 15,-1 6-7-15,0 0-3 0,0 0-8 0,0 0-4 16,0 0-5-16,0 0 0 0,0 0-5 0,1 14-2 16,-1-4 1-16,0 4-5 15,0 3 0-15,0 0-1 0,2 2-3 0,-1 8 0 16,1-1-3-16,2-4-2 0,-2-4 0 15,2 6-3-15,1-7-5 0,0-2 0 16,-2-1-3-16,0-2-4 0,1 0-11 16,-1-1-27-16,0-2-25 0,-1 1-25 15,-2-3-25-15,2 2-28 0,-2 0-51 16,0-1-119-16,-2 1 48 0,1-2 41 0</inkml:trace>
  <inkml:trace contextRef="#ctx0" brushRef="#br0" timeOffset="131031.65">21306 17534 23 0,'-5'-12'135'0,"1"4"44"16,3-6 15-16,-2 5-1 0,2-2-8 16,0 1-13-16,1 0-15 0,-1 0-13 0,1-5-13 15,1 1-11-15,0 0-12 0,2 0-11 16,-2 1-10-16,3-2-10 0,-1 3-7 15,3-2-5-15,-2 0-8 0,1 1-6 0,-1 1-6 16,0-1-5-16,1 1-5 0,1 2-5 16,-1 0-1-16,-1 1-5 0,0 1-2 15,-2 2-3-15,2 1-2 0,1 0-4 16,-2 2-2-16,1-1-3 0,0 0-2 16,1 2-3-16,1 0-3 0,-1 1-1 0,-2-1 0 15,1 1-5-15,1 1 2 0,-5 0-1 16,9 1 4-16,-4-1-3 0,2 2 2 15,1 0-4-15,1 1 7 0,2 1-3 16,2 1-3-16,-3 2-3 0,3 0 1 0,-1 0-5 16,5 6-5-16,-4-3 4 15,-2-1 3-15,-1 0-8 0,-1 0 5 0,2 1-1 16,-4 0 1-16,2-2-4 0,-3 1 4 16,0 1 2-16,-1-2 6 0,0 0-2 15,-3-2 0-15,1-1-4 0,-2 2 6 0,-1-1-1 16,0 2 4-16,-4-2-4 0,2 0 3 15,-7 2-3-15,2 1 5 0,-3-2 2 16,-1-1-2-16,-1 0 3 0,-2-1 1 0,1-1 2 16,2 1 1-16,-1-2-1 0,-2-1-8 15,3-1-35-15,3 1-37 0,0-1-32 16,-1-1-65-16,1-1-147 0,-1 1 53 0,1-2 44 16</inkml:trace>
  <inkml:trace contextRef="#ctx0" brushRef="#br0" timeOffset="132253.68">21775 17364 48 0,'0'-2'121'0,"0"2"27"0,0-4 7 16,0 4-5-16,0 0-8 16,0 0-12-16,8 5-12 0,-4 1-9 0,0 6-12 15,3 10-11-15,0 1-1 0,1 3-8 16,-2 2-7-16,0 2-4 0,0 1 1 16,-2-3-7-16,1-1-8 0,0 0-2 15,1-3-4-15,-4-4-4 0,2-4 0 16,0-4-5-16,-2-1-5 0,0-3 2 0,0-2-2 15,-1 0-4-15,-1-3-3 0,1 0-2 16,-1-3-4-16,0 3-5 0,0-3-2 16,0 0 4-16,0 0 1 0,0 0-3 0,-10-8-3 15,7 4-5-15,-2-1 0 0,-1-1 1 16,0-2-3-16,-1-2 2 0,1 0-2 16,-1-2-1-16,1 1-1 0,1-1-1 0,0-1 5 15,1 1 0-15,1-3-5 0,-1 0-2 16,2 0 2-1,-2-1 0-15,3-1-1 0,-2 3-3 0,2-3-2 0,0-1 3 16,1 1 1-16,0-1-2 0,0 2 2 16,0-1-1-16,2 1 2 0,1 2-1 0,-2-1 0 15,1 1 1-15,1 2 2 0,2-1-2 16,-3-1-3-16,2 2 3 0,2 2-3 0,-1-2 3 16,1 1-2-16,-1 0-5 0,3 1 5 15,-1 0 0-15,1 0-1 0,2 0-2 16,-2 1 1-16,3 2 2 0,-1 0 3 15,0 0-1-15,0 2-1 0,2 0 0 16,-2 2-3-16,1 0 1 0,-3 2 5 16,1 1-3-16,0 0-2 0,1 1-3 15,-2 2 6-15,2 1 0 0,1 2-4 16,-3 1 5-16,0 2 1 0,-2 1-1 0,-1 1 1 16,0 2-2-16,-2-1 1 0,-1-1-1 15,-2 1 1-15,-2-2 1 0,-1 3-2 0,-1 0 4 16,-2 1 2-16,0-2 1 0,-5 4 1 15,-3 0 1-15,2-4-2 0,1-3-1 16,0-1-4-16,2-1-30 0,0 0-35 16,-1-1-51-16,1-2-85 0,2-1-121 15,1-1 54-15,0 0 44 0</inkml:trace>
  <inkml:trace contextRef="#ctx0" brushRef="#br0" timeOffset="133375.21">22053 17777 63 0,'0'0'155'0,"0"0"44"15,0 0 12-15,0 0-3 0,0 0-5 16,-7-8-11-16,7 8-12 0,-3-7-15 16,3 3-16-16,-1 0-14 0,1-1-13 15,0-3-13-15,0 0-11 0,0 1-10 0,1-2-11 16,0-1-6-16,1 1-8 0,-1-1-5 16,1-3-6-16,2-1-6 0,-2 1-3 15,1 2-4-15,-2 3-4 0,1-1-5 16,1 2-4-16,-2-1-2 0,2 1-5 15,-2 1-1-15,0 1-3 0,0 1 0 0,2 0-3 16,-2 1-2-16,-1 3 0 0,4-3 0 16,-4 3 1-16,3-2-2 0,-3 2-2 0,0 0 1 15,8 3 0-15,-2 1 0 16,-1 0 0-16,-2 2-1 0,2-1 1 0,0 1-1 16,1 3 0-16,2-1-3 0,-1 1 0 15,-1 1 1-15,0-1 0 0,0 1 1 16,2 1-2-16,-2-1 0 0,-1 0-1 0,1-1 0 15,-1 0-1-15,-2-2-4 0,0 0-7 16,0-3 0-16,0 2-4 0,1-3 6 16,-3 0-3-16,1 0-6 0,0-1 1 15,-2-2-4-15,2 1 2 0,-2-1-8 0,0 0-1 16,5-5 4-16,-5 5 0 0,5-7-3 16,-3 1 3-16,1 0 3 0,-1-1 2 15,2 0-1-15,0-1 3 16,-1-2-6-16,1-3-7 0,1 3-2 0,1-1-7 15,-1 2-3-15,-3 3 4 0,2-1 5 0,-1 1-3 16,0 1 4-16,1 0 3 0,-3 1 8 16,1 2-4-16,-2 2 2 0,3-2-1 15,-3 2 12-15,0 0 9 0,2 7 2 16,-2-3 2-16,0 1 7 0,0 0 1 16,-1 4 3-16,1-2 1 0,0 1-2 0,1 0 2 15,-1 0-2-15,2-1-5 0,-2 0 0 16,1-2 0-16,-1-1-1 0,1 0 2 15,0-1-1-15,-1-3 0 0,3 4 3 0,-3-4-3 16,0 0 1-16,3 1 0 0,-3-1-6 16,0 0-2-16,9-10 1 15,-4 4-3-15,1-5-1 0,-1 1 3 0,2-2 1 16,1 1 0-16,-1 1-3 0,3-1 1 16,-3 2-1-16,2 0-2 0,-2 3 3 15,-2 2 7-15,1 3 7 0,-1 1 8 0,-1 1 2 16,-2 2 0-16,2 3 3 0,1 0 0 15,-3 2-2-15,3 3-2 0,0 1 1 16,-1-2-2-16,0 1-4 0,0-3-13 0,0-1-51 16,-1 0-67-16,1-4-111 15,-2-2-178-15,1-1 67 0,-3 0 55 0</inkml:trace>
  <inkml:trace contextRef="#ctx0" brushRef="#br0" timeOffset="133712.26">22549 17208 78 0,'0'0'144'0,"-4"15"25"0,2-5 2 0,1 4 0 16,-2 3-9-16,1-1-7 0,-2 11-12 16,0 2-11-16,1-3-14 0,0 0-12 15,1-6-12-15,2-3-10 0,-1-2-23 16,-2-3-35-16,3 0-39 0,-1-3-59 0,1-2-52 15,0-1-144-15,0-1 44 0,0-1 38 16</inkml:trace>
  <inkml:trace contextRef="#ctx0" brushRef="#br0" timeOffset="133947.18">22564 17426 113 0,'12'-15'212'0,"3"1"34"16,-1-1 3-16,2 2-10 0,-3 2-16 16,-1 2-23-16,-2 0-30 0,-2 0-33 15,1 0-40-15,-1 0-49 0,1 3-46 0,-4 0-114 16,0 0-192-16,-2 1 50 0,0 1 43 15</inkml:trace>
  <inkml:trace contextRef="#ctx0" brushRef="#br0" timeOffset="134232.6">22526 17401 110 0,'6'4'175'0,"-1"0"25"0,5 4 5 15,-1-2-3-15,0 2-11 0,1-1-14 16,1 2-15-16,0-2-17 0,0 2-9 15,5 4-22-15,-4-2-27 0,0-1-36 0,-3-1-42 16,2-1-89-16,-3 1-234 0,1-1 52 16,0 0 44-16</inkml:trace>
  <inkml:trace contextRef="#ctx0" brushRef="#br0" timeOffset="135563.41">23016 17288 94 0,'0'0'152'0,"2"-3"22"0,-2 3 3 15,0 0-8-15,3-3-9 0,-3 3-12 16,0 0-12-16,0 0-9 0,0 0-10 16,0 0-12-16,0 0-9 0,-8 9-9 15,5-4-10-15,-1 1-5 0,-1 4-5 16,-1 0-6-16,-1 3-6 0,-3 6-3 16,-4 1-1-16,0 1-1 0,-1 2 3 0,-1 4-3 15,-13 20 2-15,-2-1 5 0,9-12 4 16,4-6 6-16,-11 21 3 0,7-14 3 15,5-5 2-15,2-4 3 0,-11 24 1 16,6-12-3-16,5-5 1 0,3-7-4 0,0 0-7 16,-2 2 0-16,2 0-5 0,0 1-6 15,1-1-5-15,0-2-4 0,0-3-4 16,3-1-5-16,1-7-1 0,0-1-5 0,2-4-11 16,0-2-30-16,1-2-63 0,2-1-56 15,-1-1-48-15,1-1-64 0,2-3-267 16,0 0 84-16,0 0 71 0</inkml:trace>
  <inkml:trace contextRef="#ctx0" brushRef="#br0" timeOffset="136097.29">23045 17758 25 0,'0'0'131'0,"1"-3"44"15,-1 3 17-15,0 0 2 0,0 0-5 0,0 0-7 16,9 12-11-16,-7-4-7 0,2 5-6 16,-1 2-6-16,2 10-8 0,-1 3-7 15,-1 1-6-15,2 0-5 0,-4 4-7 0,1 0-6 16,1 0-8-16,-2 2-7 16,0-4-9-16,2 2-7 0,-3 0-6 0,1-11-7 15,0-1-13-15,2-5-19 0,-2-1-24 16,1-2-42-16,2-6-57 0,-2-1-44 15,1-1-52-15,-1-2-269 0,2-2 76 16,-4-1 62-16</inkml:trace>
  <inkml:trace contextRef="#ctx0" brushRef="#br0" timeOffset="136436.04">22896 18033 84 0,'11'-4'164'16,"3"1"30"-16,10-1 4 0,3-2-4 0,0 2-11 15,0 2-15-15,2 0-15 0,0 1-15 16,1 2-19-16,-2 0-31 0,-1 1-32 16,-5 0-40-16,-2-2-61 0,-5 2-79 15,-1-1-141-15,-5-2 44 0,2 2 37 16</inkml:trace>
  <inkml:trace contextRef="#ctx0" brushRef="#br0" timeOffset="136876.73">22925 18018 91 0,'1'9'165'0,"2"-1"27"0,0 4 7 16,5 0-5-16,0 5-13 0,5 2-16 0,0-1-9 15,2 2-15-15,1-3-14 0,1 1-10 16,1-2-6-16,-1 2-13 15,1 0-8-15,-1-2-8 0,0-3-9 0,-1 1-10 16,-1-3-5-16,-4-1-4 0,0-4-5 0,0 0-4 16,-1 2-4-16,-1-6-4 0,0 1 1 15,-3-2 2-15,2-1 1 0,0-1 1 16,0-1 2-16,1-1-2 0,0-1 2 16,0-2 0-16,2-2-3 0,-1 0-3 0,4-8 2 15,-2-1 4-15,-2-2 3 0,1-3 1 16,-4 4-4-16,-1-5-3 0,-2 4-3 15,-1 1-3-15,-1 2-5 0,-2 1-4 16,0-1-13-16,0 2-33 0,0 1-53 16,0 2-59-16,0 0-87 0,-2 3-266 0,1 0 81 15,-4-2 68-15</inkml:trace>
  <inkml:trace contextRef="#ctx0" brushRef="#br0" timeOffset="137783.66">23556 17739 66 0,'4'15'131'0,"2"7"26"0,0 5 5 16,-1 0 2-16,0 5-5 0,0 1-10 16,-3-2-8-16,2 4-7 0,-2-1-8 15,2 0-15-15,-3-1-1 0,3 0-7 16,-2-4-11-16,1 1-8 0,-2-8-7 15,1-4-3-15,0-5-10 0,-1-2-4 0,1-3-1 16,0-2-8-16,-1-3-5 0,1 0-5 16,-2-3-2-16,3 1-7 0,-3-1-3 15,0 0 0-15,0 0-6 0,-2-13-4 16,0 3 2-16,1-5-6 0,-5-7-3 0,-1-4-4 16,-1 0-2-16,2-2-1 0,1-3 0 15,-2 1-4-15,2-2-3 0,0-2 3 16,1 2 1-16,3 0-3 0,0 2 1 0,-1-2-3 15,2 4 0-15,2 0 6 16,-1 6-1-16,1 3 4 0,1 3-1 0,-1 2-2 16,2-1-2-16,1 1 1 0,0 2 3 15,1-1-4-15,2 3-4 0,1 0 6 16,2 3-3-16,1 1-2 0,0 1 3 16,2 2 0-16,-2 3-2 0,-1 0-11 0,4 2 3 15,1 2-5-15,-3 2-3 0,6 4-2 16,-3 3 2-16,-4-1 9 0,-4 0-3 15,-2 0 5-15,-2 0 7 0,-1 1 7 0,-5-1 8 16,0 2 4-16,-7 7 5 0,-2-3 1 16,-2-1 2-16,-4-1-3 0,0-4-2 15,-4 0-12-15,0-2-40 0,4-4-67 0,1-1-55 16,2-4-253-16,2-2 68 16,3-1 56-16</inkml:trace>
  <inkml:trace contextRef="#ctx0" brushRef="#br0" timeOffset="138534.03">23882 18308 104 0,'0'0'190'0,"0"0"33"16,0 0 8-16,-4-16-9 0,3 8-16 15,1-2-20-15,-1-6-20 0,1 0-15 16,1-1-15-16,1-1-15 0,1-8-12 16,1 5-10-16,-2 4-13 0,0 2-12 15,1 1-5-15,2 1-6 0,-2 2-8 0,0 1-4 16,-1 3-5-16,1 0-4 0,-2 2-5 15,1 1-5-15,1 1-1 0,-2 2-2 16,-1 1 1-16,4-1 2 0,-4 1 2 0,0 0-1 16,5 6 2-16,-3 0-1 0,1 2 1 15,2 3-1-15,-3 2 4 16,2-2 0-16,-2 2 0 0,1-3-5 0,0 3-1 16,0-3-1-16,-2-1-1 0,1-2-2 15,1 0-3-15,-2-1-1 0,1-2-2 16,1-1-4-16,-2-2-2 0,-1-1-9 0,0 0-18 15,10-7-24-15,-5-2-5 0,0-4-8 16,1 0 4-16,5-10-2 0,0-1 3 16,0 3 6-16,-3 2 8 0,1 3 14 0,-4 3 0 15,1 3 0-15,-1 1 10 16,-1 3 8-16,-1 4 7 0,0 1 9 0,-3 1 4 16,0 0 4-16,5 4 2 0,-4 4 1 15,0 2-3-15,-1 0-2 0,0 6-2 16,0-2-1-16,1 0-2 0,-1 1-3 15,0-3 0-15,2 5-3 0,-2-4 0 0,0-2-2 16,1-1 1-16,-1-1 0 0,1 0-1 16,0-2-5-16,1 0-9 0,-1-2-19 15,1-1-16-15,1-3 0 0,-3-1-4 16,5-1 0-16,-2-4 1 0,4-4 10 0,-1-2 1 16,0 1 3-16,5-8-2 0,0 0 22 15,-2 3 7-15,-1 3 0 0,-1 4 1 16,-2 1 4-16,-1 4 9 0,1 2 12 15,-2 3 10-15,0 1 4 0,0 4 5 0,0 0 2 16,-2 2-1-16,2 7-3 0,-2 0-3 16,-1-1-3-16,0 3-6 0,0-1-8 15,0 0-24-15,0-2-73 0,0-5-61 0,1-2-62 16,-1-3-323-16,0-3 87 0,0-2 72 16</inkml:trace>
  <inkml:trace contextRef="#ctx0" brushRef="#br0" timeOffset="139066.54">24279 17478 131 0,'0'0'219'15,"0"0"33"-15,0 0 6 0,0 0-8 16,0 0-12-16,0 0-17 0,-5 12-19 16,4-6-15-16,-4 6-14 0,0 0-15 15,0 3-12-15,-4 5-14 0,3-2-11 0,-2 5-10 16,3-4-11-16,1-3-12 0,0-2-7 16,1 0-10-16,-1 0-5 0,0-2-7 15,3-2-8-15,-1-1-7 0,0-2-7 0,1-1-3 16,1-2-6-16,0 0-3 0,0 0-3 15,0-4 0-15,3 4-2 0,-3-4-5 16,3 4-1-16,0-2-1 0,-1-1 0 16,2 1-1-16,1-1-1 0,1 1-3 0,3-1-2 15,-2-1 0-15,3 1 0 0,-1-1-2 16,1 1 1-16,1-1 0 0,4 1-3 16,0 0-13-16,-3-1-36 0,-1 0-45 15,-1 1-43-15,-3-1-53 0,2 1 58 0,-3-1-381 16,-1 0 85-16,1-1 71 0</inkml:trace>
  <inkml:trace contextRef="#ctx0" brushRef="#br0" timeOffset="140146.62">24535 17265 73 0,'0'0'155'16,"0"0"35"-16,0 0 8 0,0 0-6 0,0 0-10 15,0 0-12-15,-3-1-11 0,3 1-11 16,0 0-12-16,0 0-8 0,0 0-6 16,0 0-4-16,0 0-6 0,0 0-7 15,0 0-8-15,0 0-7 0,0 0-6 0,0 0-4 16,0 0-4-16,3 12-5 0,-2-9-4 16,3 3-3-16,-3 2-4 0,3-1-2 15,-2 1-4-15,2 2-4 0,1 2-4 16,0 1-4-16,-1-1-1 0,3-3-3 15,-1 5-2-15,-1-1-2 0,2 0 0 16,-2-1 1-16,1 1-2 0,4 7-1 0,-4-4 1 16,-1 0-1-16,0-2-2 0,-2 0-1 15,0 1-1-15,0 1-4 0,0-3-2 16,-1 3-1-16,0 0 1 0,-1 0-4 16,-1 2 1-16,0-1 0 0,0 0-1 0,-3 12 1 15,0-4-1-15,-2 0 0 0,0 1-1 16,0-2 0-16,-1 0 1 0,0 0-3 15,-2 0 0-15,1-3-3 0,2 1 1 0,0-4-2 16,-2 5 0-16,2-4-1 0,-1-3-1 16,2-1-1-16,-3 6 0 15,2-2-2-15,1-3 1 0,1-4-1 0,-2 2-1 16,1-1 0-16,0 1-2 0,1-2 0 16,-1 0 0-16,0 2-1 0,2-3-1 15,-3 2 2-15,2-4 0 0,1-1-1 0,1-2-3 16,0 2-3-16,-3-1 0 0,3-3 4 15,1 1 0-15,-3-2 0 0,2 0-2 16,0 1 1-16,0-1-5 0,1-3 3 16,-3 5-1-16,3-5-1 0,-2 4 0 0,1-2-3 15,1-2-1-15,-3 5 5 0,2-3-8 16,1-2 8-16,-4 2 0 0,4-2-6 16,-3 1 3-16,3-1 4 0,0 0-6 15,-4 1-1-15,4-1 7 0,0 0-7 0,0 0 7 16,-5 0-1-16,5 0-2 0,0 0 3 15,0 0 3-15,0 0-5 0,0 0-4 16,-5 0-5-16,5 0-8 0,0 0-11 16,0 0-4-16,0 0-15 0,0 0-30 0,0 0-28 15,0 0-19-15,-5 2-39 16,5-2-46-16,0 0-282 0,0 0 83 0,0 0 68 16</inkml:trace>
  <inkml:trace contextRef="#ctx0" brushRef="#br0" timeOffset="145912.71">18064 17308 44 0,'0'0'95'0,"0"0"23"0,0 0 8 15,0 4-2-15,0-4-7 0,0 0-3 0,3 3-6 16,-3-3-5-16,1 3-3 0,-1-3-6 15,2 2-3-15,-2-2-4 0,0 0-4 16,3 3-3-16,-3-3-3 0,0 0-4 16,1 3-4-16,-1-3-3 0,0 0-2 15,2 3-2-15,-2-3-6 0,0 0-3 0,3 3 0 16,-3-3-7-16,0 0-3 0,0 0-4 16,1 4-3-16,-1-4-2 0,0 0-3 15,0 0-4-15,1 4-5 0,-1-4-1 0,0 0-2 16,2 4-2-16,-2-4-1 0,1 3-3 15,-1-3 0-15,0 0-1 0,0 4-1 16,0-4-1-16,0 0 4 0,1 5-2 16,-1-5-1-16,0 2 1 0,0-2-2 15,1 4-3-15,-1-4 1 0,3 3-2 0,-2 0-2 16,-1-3 1-16,1 4-1 0,2-2 1 16,-3-2-1-16,2 5 1 0,-1-2 0 15,2-1 0-15,-2 1-1 0,3 3 1 16,-2-2 0-16,2 0 1 0,-1 0-1 15,0 1-3-15,1 0 1 0,-1 1 2 0,1-1 0 16,0 1-1-16,-1-1 2 0,1 1 0 16,1-1 1-16,0-1 2 0,-2 2 7 15,2 0 0-15,-1-1-1 0,1 1 0 16,1-1-3-16,1 3 0 0,1-2-3 0,-2-1 2 16,1 3-1-16,0-2-4 0,1 0 3 15,-2 2 1-15,3 0-1 0,-2-2-5 16,2 1 1-16,-2 2 0 0,0-1 0 0,2-1 0 15,-3 1 1-15,1 0 0 0,1-1 0 16,-2 0 1-16,-1 0-1 0,1 2 0 16,0 1 0-16,0-3-2 15,0 2-1-15,-1-1-4 0,2 1 4 0,-3-1 0 16,2 2-1-16,-1-3-1 0,0 0 3 16,2 2 0-16,-2-1-2 0,0-2 1 0,2 3 0 15,0-3-1-15,-1 0 0 0,0 2 0 16,1 0 1-16,1 0-1 0,-1 0 0 15,0-2 0-15,2 1 3 0,-2 1-3 0,2 1 2 16,-1-1-2-16,0 0 0 0,2-1 1 16,-1 2-2-16,0 0 0 0,7 7 2 15,-5-5-2-15,-3-2 2 0,1 0-2 16,1-1 1-16,1 1 2 0,-1 0 1 16,-1-1-1-16,5 6-1 0,3-1-2 15,-4-1 2-15,2 2-2 0,-1 1 2 0,3-1-4 16,-3-2 2-16,4 2 3 0,-4-1 1 15,4 0-2-15,-5-4 2 0,4 4-2 16,-1-2 1-16,1 2-1 0,-2-5 0 16,-3 0-4-16,5 5 2 0,-2-4 4 0,0-1-3 15,2 3 1-15,-4-1 2 0,1-1 2 16,-3-2-6-16,8 4-1 0,-5-3 2 16,1-1-1-16,-3 0 2 0,6 4-1 15,-1 0 4-15,-2-3 0 0,0 0-2 0,-4-3 0 16,2 1 0-16,6 6-1 0,-5-3 2 15,6 2 1-15,-5-5-3 0,-3 0 0 16,0 1-1-16,0 0 2 0,7 3-1 0,-4-2 2 16,-3-2-1-16,0 1 0 0,0 0 0 15,1 1 1-15,-1-1 2 0,6 4-1 16,-3-4 0-16,-2 0 0 0,0-2 2 16,-2 1-3-16,1-1 1 0,-1 0-1 0,1-1 2 15,0 2 1-15,1-1 0 0,-1-1-4 16,-1 3 4-16,1-1-2 15,-1-1 2-15,3-1-6 0,-2 2 3 0,1-2 0 16,0 3-1-16,-2-3-11 0,1 0-1 16,1 1 5-16,1 0 3 0,-1-1 8 0,1 1-4 15,-2-1 1-15,1-1-1 0,1 2 1 16,-2 1 3-16,2-3-11 16,0 3 7-16,0 0-4 0,0-1 1 0,0-1-9 15,7 6 13-15,-2-5-2 0,-5 1-3 0,7 4 0 16,-2-7-3-16,-3 0 8 15,-2 2 0-15,2-1 3 0,6 3-6 0,-4-3 6 16,-1 0-3-16,-2-2-1 0,7 4 3 16,-1-2-4-16,1 1-6 0,-2-1 6 0,-3-1-6 15,-1-2 7-15,7 5-7 0,-5-5 3 16,1 3 5-16,-4-2 1 0,0 2 1 16,2-2-11-16,1 0 2 0,5 5-4 0,-1-4 6 15,-4-1-10-15,6 4 14 0,-5-2-3 16,-1-1 1-16,-2-1-2 0,-1 0-2 15,1 0 3-15,1-2-10 0,0 1 11 16,-1 0-7-16,3 0 5 0,-2 0-3 0,-1 0 5 16,1 1-5-16,4-2-5 0,-4 1 10 15,0-1 4-15,0 0 2 0,1 0-2 16,-1-3-5-16,7 0 1 0,-3-2 1 0,-5 0 9 16,0 1-4-16,6-3-1 0,-5 2-1 15,2-3 0-15,1-3-6 0,-4 2 7 16,-2 3-1-16,4-6-12 0,-2 6 7 15,-4-2-5-15,-2 0 2 0,8-5-3 16,-3 5 0-16,-4-1-3 0,0 2 11 16,0-1-2-16,1 1 0 0,0-1 1 0,7-6 0 15,-4 8 0-15,2-5 1 0,-3 3-1 16,0 0-2-16,-3 1 1 0,0-1-1 16,7-2 1-16,-4 2 0 0,0 0-2 0,-4 2 1 15,1 0-1-15,2 1 2 0,-1-2-8 16,-1 1 6-16,0 0-1 0,1 0 0 15,0 1 3-15,2-1-2 0,0-1 1 16,-1 2 0-16,-1-1 0 0,9-3 1 0,-5-1-1 16,2 1-4-16,-2 1 2 0,-1 3-2 15,-3 0 0-15,-1-2 0 0,3 0 3 16,-2 1 1-16,1 1-6 0,8-5 2 16,-6 4 3-16,-3 1 1 0,0-1-6 0,0 1 5 15,-2-1-4-15,1 2 4 0,0-2 1 16,-1 2-3-16,1-1-2 0,-1 1 2 15,-3 1-1-15,-2 0 4 0,4-1-5 0,-4 0 3 16,1 0 0-16,-1 0-3 0,1 0-6 16,-1 1 5-16,0-1-5 0,-1 0-4 15,3 0 2-15,-3-1-2 0,0 0 3 16,1 0-1-16,1 0 4 0,0 0-5 0,-1-1-3 16,1 1 5-16,2-2-3 0,-1 0-2 15,-2 2-6-15,0 0-2 0,1 0-7 16,-2 1-3-16,1 0-3 0,0-1-2 0,-1 0-9 15,1 1-1-15,0 0-13 16,-1 0-4-16,1 0 2 0,0 0-16 0,-3 1 2 16,2-2-7-16,2 0-4 0,-2 0-12 15,-1 1-3-15,1 0-3 0,0 0-9 16,1-1-25-16,-2 1-137 0,1 0 46 16,0 1 40-16</inkml:trace>
  <inkml:trace contextRef="#ctx0" brushRef="#br0" timeOffset="146633.21">21542 18052 88 0,'-5'2'134'0,"3"-1"22"0,-2 1 2 15,4-2-3-15,0 0-9 0,-5 1-3 16,5-1-8-16,0 0-8 0,0 0-7 0,0 0-11 15,0 0-16-15,0 0-5 0,4-10-6 16,0 7-7-16,0-2-1 0,1-1-11 16,4-2-6-16,-2-3-4 0,2 3-6 15,2 0-4-15,-3-2-5 0,7-3-1 16,-3 3-4-16,-2 1-2 0,0 1-5 0,-2 1-1 16,1 0-1-16,-3 1-8 0,0 1-2 15,1 2-2-15,-3-1-1 0,1 1-4 16,0 2 1-16,0 0-1 0,0 0 0 0,-1 1-1 15,-4 0 0-15,7 1-1 0,-3 0-1 16,0 2 1-16,0 1-2 0,2 0 1 16,-1 2 1-16,3 3 2 0,-2 0-2 15,0 2-1-15,1-1 0 0,-1 1-2 16,-1 2 4-16,1-1-3 0,2 9-1 16,-2-5-1-16,-1-4-1 0,-3 0 3 0,2-3-1 15,-3 1 0-15,2-1 3 0,-3-1-2 16,1 1 1-16,-1 1-2 0,0-1 2 15,0-1-1-15,0 0 0 0,0-2-3 16,0 0 0-16,-1 0 5 0,-2-1 0 0,2 0 3 16,-2-1-5-16,1 0-1 0,0-1 6 15,-2-2 2-15,0 0 9 0,1 0 1 16,-1-1 1-16,-2 1 2 0,-3-2-2 16,2 0 1-16,-5-2 2 0,2 0 0 0,0 0 0 15,3 0 0-15,-1 0-3 0,1-1-1 16,1 1-5-16,-2 0-1 0,1 0 0 15,1 1-2-15,0-1 1 0,0 1-4 16,1-1-10-16,1 0-29 0,-2 2-43 16,2-1-31-16,2 1-47 0,2 1-77 15,-6-2-163-15,6 2 66 0,-6-1 54 16</inkml:trace>
  <inkml:trace contextRef="#ctx0" brushRef="#br0" timeOffset="157109.44">15636 17393 18 0,'-4'2'86'0,"4"-2"30"15,0 0 6-15,-3 2-3 0,3-2-7 0,0 0-2 16,-4 3-3-16,4-3-11 0,-1 3-2 16,1-3-4-16,0 0-3 15,-1 5-3-15,1-5-4 0,0 5-3 0,0-5 0 16,1 7 0-16,-1-3-1 0,0 0-5 15,0 0-4-15,0 1-2 0,0 0-2 16,0 0-4-16,2 1-4 0,0 0-5 0,-1 1-5 16,-1-1-5-16,2-1-1 0,1 1-2 15,-2 0 2-15,1 0-4 0,1-1 1 16,1 2-4-16,-2-1-1 0,2 0 0 0,-1 0-1 16,1 1-4-16,3 2-1 0,-2-4-2 15,3 4-3-15,-1-1-1 0,-1 2-2 16,1-1 1-16,1 0-5 0,-2 0-3 15,3 1 2-15,-2 0 3 0,1 0 1 16,2-1 1-16,-1 1 0 0,6 5-2 0,-3-3 2 16,-1-2 0-16,-1 0 3 0,5 4-3 15,-2-4 0-15,3 2 0 0,0 2-1 16,1-2-1-16,-1 1 1 0,1-1 2 0,-1 1-3 16,2 1 0-16,-1-2 0 0,3 1 2 15,-2 2-4-15,2-1 0 0,2-1 1 16,-1 1 2-16,1-2-1 0,1 2 1 15,0 1 0-15,2 0 0 0,1-1 2 16,-2 1-6-16,3 0 3 0,0-1-1 16,22 15-1-16,-15-10 1 0,-4-6 0 0,-6-1-1 15,2 1-3-15,1-1 1 0,0 0 1 16,0 1-3-16,1 0 0 0,1-2 1 16,0 1-1-16,0 1 0 0,27 10-2 0,-17-6 0 15,-5-5 1-15,-5-2 1 0,1 1 3 16,-1 0-2-16,2 1 1 0,23 8-3 15,-16-2 1-15,-6-5-5 0,-6-1 1 0,2-1 3 16,0 3 0-16,2 0-3 0,20 12 3 16,-13-9 0-16,-7-4 1 0,-5 0-3 15,3-2 4-15,0 2 4 0,2-1 0 16,-1-1 1-16,3 0-5 0,23 12 2 16,-5 4-3-16,-13-11 2 15,-6 0 2-15,-4-1 2 0,2-4 1 0,25 10-4 0,-15-4 3 16,-6-8 5-16,-4 1-4 0,0-4 2 15,1 0 4-15,2 0-6 0,1 1 2 16,0-1 2-16,3-2-1 0,-3 4-3 16,3-2 5-16,-2-1-1 0,1 2-3 15,28 7-2-15,-19-6-1 0,-7 1-3 0,-8-3 3 16,4 2-1-16,-1 0-1 0,3-1 3 16,0-2-3-16,27 7-3 0,-17-3-1 0,-5 0 0 15,-9-5 1-15,1 0-3 0,2 2 1 16,0-2 0-16,-2-1 2 0,3-2-2 15,0 1-2-15,-1-1-1 0,0 0-3 0,2 1 2 16,-1-1 1-16,1 3 0 16,-1-2-4-16,0 1 5 0,-1 1-2 0,0-1 2 15,2 0 2-15,-1-2 2 0,0 1-7 16,-1 1 3-16,-1 2-4 0,1-2-4 0,-1 0 7 16,0 2 1-16,2-1-2 0,-1 0 5 15,0 1-12-15,-1 1 5 0,0-2 4 16,-2 0 3-16,1 2-6 0,0-1 0 15,0-3 3-15,-2-2-4 0,1 1-1 16,-2-1 1-16,2 4-4 0,-2 0 4 0,2-3-7 16,-2 4 7-16,2-4 2 0,-2 2 0 15,2 0 0-15,-2 0 1 0,2-1-3 16,0 0-2-16,-2-1 4 0,0 1-1 0,2 0 0 16,1-1 2-16,-2 3 1 0,-1-4-2 15,4 0 0-15,-3-1 0 0,1 4 1 16,-2-4 1-16,3-1-7 0,0 0 1 0,-3-1 3 15,5 2-4-15,-4-1 5 0,-2-2-1 16,2 3-3-16,-1-1 1 0,1 1 0 16,-1-1 0-16,2 1-1 0,-4 0 3 15,1 0-12-15,0-2 11 0,-1 0 1 16,2 2-11-16,-3-1 4 0,2 1 4 0,-1-1 3 16,0 0 1-16,0 0-1 0,0 0 4 15,-3 2 0-15,-4 1-6 0,8-3-3 16,-1 0 7-16,0 0-3 0,-4 1 1 0,4-1-10 15,-2 1 8-15,1 0-5 0,-3-1 2 16,-2 2 5-16,4-2 1 0,-1 1-7 16,1-1 2-16,2-1 7 0,-2 4 3 15,-5-2-9-15,-2 0 1 0,9-3 0 0,-5 3-2 16,-3 0 2-16,5-3-10 0,-2 2 7 16,-4 1 3-16,-2-1 1 0,1 0-1 15,9-3-1-15,-3 0 3 0,-2 1 2 0,-3-1 0 16,-2 2-3-16,9-4 3 0,-1 1 2 15,-2 0-4-15,2-1-2 0,-2 1-3 16,0-2-3-16,-3 3 6 0,5-3-4 16,-3 1 6-16,2 0 0 0,-1-1-2 15,-3 5-2-15,6-4-10 0,-4 0 12 0,2-2 0 16,0 1 0-16,1 2-4 0,-1-2 0 16,0 2 4-16,2 0 0 0,-2 0-12 15,1-1 6-15,1 1-4 0,-6 2 11 0,5-1-3 16,0-1 5-16,1 2-3 0,-3-2 0 15,-1 1-8-15,1-3 4 0,-5 3 9 16,5-4-4-16,-5 3-8 0,4-2 7 16,1-1 2-16,-2 0-5 0,-2 2-2 0,1-3 0 15,-3 3-1-15,3-1-6 0,-3-1 10 16,1-3 2-16,-1 5-1 0,-3 0-1 16,0 1 2-16,-1-1-13 0,5-6 8 0,-2 3-2 15,-3 2-5-15,0 2-9 0,-1-2-9 16,1 1-13-16,-2 0-17 0,0 1-21 15,0 2-24-15,-4 1-23 0,0 0-13 16,-1 4-30-16,0-1-52 0,-3-1-271 0,-2 1 82 16,4 2 69-16</inkml:trace>
  <inkml:trace contextRef="#ctx0" brushRef="#br0" timeOffset="157838.94">22663 18383 13 0,'-5'-5'124'0,"3"1"49"0,-3-1 17 16,2 1 3-16,1-3-5 0,-1 2-11 15,0-1-10-15,2 3-8 0,-2-1-12 16,2 0-14-16,-1 2-12 0,2 2-11 0,-3-4-11 16,3 4-10-16,0 0-13 0,-5 0-4 15,5 0-9-15,0 0-5 0,-1 6-2 16,-1-1-7-16,5 3-4 0,-1 5-5 0,1 3-7 16,2 6 3-16,3 2-2 15,2 5-1-15,11 29-2 0,-5-18-4 16,-1-11-4-16,-3-6 1 0,4-4-5 0,-3 4 3 15,-2-12 6-15,3 6-2 0,-3-6-10 16,-1-2-7-16,-3-4 4 0,-2-1 1 16,0 1-2-16,-3-3 0 0,1-1-1 0,-3-1 1 15,0 0-5-15,0 0-1 0,-3-13 1 16,-3 2 2-16,0-1-6 0,-4-7 0 16,-1 0-2-16,-2-3-6 0,3 1 6 0,-4-4-1 15,1 0 2-15,-1 2-2 0,3-1 3 16,2 1-5-16,1 4-1 15,1 2-3-15,2 4 1 0,3 0-2 0,-2 1 5 16,3 1 0-16,-1 3 1 0,2 2-1 0,2 1-1 16,-1 0-2-16,1 1-6 0,2 0 9 15,1 0-3-15,1 0 1 0,0 1 3 16,0-1 0-16,3 1 1 0,-1 1 1 16,1 0-4-16,1 3 1 0,1-2 2 15,-1 0-6-15,-2 2 10 0,7 3-4 0,-2 0-1 16,1 0 2-16,3 7 0 0,-2 0-3 15,1 4-2-15,-3 3 5 0,-1 0 8 16,-3-1-3-16,0-4-10 0,-3 0 6 16,-1-2 0-16,-2 3-2 0,1-2 2 0,-4 4 0 15,1-2 3-15,-2-1-2 0,0-3 0 16,-3 3 5-16,-1 0 4 0,-2 0 5 16,-2-1 1-16,-3 2 5 0,0 2-5 0,-2-7-1 15,1-3-1-15,2-1 1 0,1-2-6 16,-1 2-36-16,0 0-66 0,0 0-63 15,1 0-323-15,1-1 80 0,1 0 65 16</inkml:trace>
  <inkml:trace contextRef="#ctx0" brushRef="#br0" timeOffset="170924.43">22877 16507 18 0,'-11'-4'101'0,"-1"-1"35"0,0 1 11 0,1-1 3 16,-3 0-6-16,2 0-11 15,0-1-6-15,-3 2-9 0,-7-4-11 0,5 2-11 16,-5-1-10-16,0-2-7 0,0 2-8 16,-1 1-7-16,-2 0-8 0,0-1-3 15,0 1-6-15,-2 2-5 0,0-1-5 0,0 0-3 16,-1 1-4-16,-4-1-4 0,1 1-3 15,2-1-1-15,-4 0-4 0,1 0-2 16,-1 0-4-16,0 0 0 0,0 1 1 16,-2-1-1-16,2 1-3 0,-2 0-1 0,2-1-4 15,-4 1 3-15,4-1-3 0,-3 1 0 16,2-1 2-16,0 1-3 0,2 0 1 16,-1-2 0-16,-3 3 0 15,3 1-1-15,-2-1 2 0,-2 2-1 0,-1-2-2 16,0 0 0-16,2 1-2 0,0 1 0 15,-2-1 1-15,0 1 2 0,1-1-1 0,1 2 0 16,0 0-4-16,-1 0 2 0,2 0 1 16,-2-1-4-16,2 2-1 0,-1-1 4 15,-1 2-2-15,0-1 0 0,3 2 2 0,-3 0 0 16,2 1-2-16,0-2 2 0,0 0-2 16,0 1 2-16,0 1 1 0,2 0-5 15,-3 0-3-15,1 1-1 0,2-2 0 16,0 2-3-16,1 1-2 0,-1-1 2 15,3 0-2-15,1 1 2 0,2 1 4 16,-1-1-3-16,1 0 2 0,0 0 1 0,-1 1 0 16,2-1-1-16,0-1 1 0,2 2 4 15,-2 0-4-15,2 2 1 0,-2 0 6 0,3 0 1 16,-1 0-5-16,0-1 1 0,2 3-2 16,-2 0-2-16,1-1 1 0,1 2 2 15,0-2 2-15,1 1-1 0,2 0-2 0,-2-1 0 16,1 2 5-16,2-1 0 15,-3 1 2-15,3 0-3 0,-1 0 0 16,1 0-1-16,1 1-2 0,1-2 5 0,2-1-5 16,2 1 0-16,1-4 4 0,1 1 1 15,1 1-1-15,-1 0 0 0,1 0 1 16,0-1-1-16,1 1 0 0,2 0 1 0,-2 0 1 16,2 0-4-16,1-1-2 0,2 0 0 15,-2-2 4-15,3 1-2 0,-2 0 3 16,3 1 1-16,-2-1-2 0,2 0-3 15,1 1-1-15,0-1 4 0,0 0 1 0,0 1-5 16,0-1 1-16,1 1 3 0,0-1-1 16,2 0 2-16,1 1-1 0,-2-1-1 15,2 0 1-15,2 3 2 0,0 0 2 16,-1-2-1-16,1 2 2 0,0-1-2 0,2 1-1 16,0-1-2-16,-2 0 1 0,3 0 0 15,-2-1-1-15,2 0 3 0,-1 0-3 16,2-1 2-16,0 2 1 0,-2-2-3 15,2 0 1-15,1 0-1 0,1 0 1 16,-1 0 0-16,1-2 1 0,0 2 1 0,0 0-2 16,0 0-1-16,0-1 2 0,2 1-1 15,-3 0-2-15,10 1 1 0,-5 0 1 16,-3-2-4-16,-1 0 6 0,2 0-2 0,-1 0-1 16,2-1-2-16,-3-1 0 0,3 1-1 15,7 3 2-15,-4-1-2 0,-2-2 0 16,-2-1 4-16,3 0 1 0,-1 1-2 0,-3-1 0 15,12 1 0-15,-6-1 0 0,-1-1 1 16,-2-1 0-16,1 0 1 0,-2 1 0 16,10 1 0-16,-4-1-2 0,5 0 1 15,-4 0-1-15,3 1 2 0,-2-3 2 0,-4 1-2 16,8 0 0-16,-1 1 0 0,-4-1 1 16,-1-1-1-16,6 1-2 0,0 0 1 15,2-1 1-15,-2 1-1 0,0-2 2 16,2 2-3-16,-1-2 5 0,2 1 0 15,-1-1 0-15,2 0 0 0,1-1-1 16,-1 2-2-16,-1-1 0 0,2-1 0 0,-3 2-1 16,2-1 0-16,-1 0 1 0,0 2-1 15,0-2 1-15,1 0 1 0,0 1-2 16,0-1-1-16,-1 0 2 0,3-1 0 0,-1 0 0 16,1 0 0-16,-1 2 0 0,2-1 1 15,-3-3 0-15,-1 2 1 0,0 0-3 16,0 0 1-16,0 0-2 0,0 0-1 0,0 0 4 15,2 0-2-15,-2-2 1 0,1 1-1 16,0 0 2-16,-1-1-5 0,1 1 4 16,1-1-2-16,-4-1-1 0,2 2 3 15,-1 0-1-15,-1-1-2 0,2-1 0 16,0 2 0-16,-3-1 2 0,2-1 1 0,-1-1 1 16,3 1-1-16,-4 0-2 15,2-2 2-15,-3 2 0 0,5-1 0 0,-3 0-4 16,-2 0 4-16,0 0 1 0,-2-1-1 15,2 1 0-15,-2-1-2 0,2 0 0 16,-2-1 1-16,1 0-1 0,-2 0-3 0,0-1-1 16,-2 2 4-16,4-2-2 0,-8 2 0 15,6-1 0-15,-2-1 2 0,-3 3-2 16,4-2 2-16,-3 2 0 0,-5 0-1 0,-1 1-1 16,-1-1 2-16,0 0 0 0,2 0-2 15,-3 1-1-15,-3-1 4 0,1 1-1 16,-1-1 0-16,-2 2 2 0,1-1 1 0,-1 0 0 15,-3 0-2-15,1-1-3 0,1 1-9 16,-3 0 13-16,1 0-2 0,-2 0 0 16,0 0 0-16,0 1 2 0,0-1 1 15,0 0 0-15,-1 0-2 0,0-1-1 16,0 0 0-16,1-1 1 0,0-1-3 0,-1-1 1 16,2 1 2-16,-1 1-2 0,-1-1-5 15,0 1 3-15,1-1 3 0,0-1 2 16,-1 1-2-16,1 0 2 0,1 1-2 0,-1-1-5 15,-1 1 4-15,2-2-1 0,0 0-1 16,-2 1 2-16,1 1-1 0,0-1-3 16,0 0 0-16,0 0 3 0,2 0 2 15,-3 0-2-15,1 0 2 0,-1 1 2 16,0 0 0-16,1-1 1 0,-1 0 3 0,0 1 0 16,0-2-2-16,0 1-1 0,-1 0 1 15,0-1-2-15,0 0-2 0,-2-1 0 16,1 0-3-16,-1-2 0 0,1 2 4 0,-3-4 0 15,3 1 2-15,-3 0-1 0,1-1-1 16,0 2 1-16,-1 0-1 0,0 1 0 16,0 1 1-16,1-1 0 0,-1 1-1 15,-1 0-3-15,1 2 5 0,0 0-2 0,0 1-1 16,0 0-8-16,1 1-19 0,1 0-30 16,-1 1-47-16,-2-1-201 0,1 2 52 15,-1 0 41-15</inkml:trace>
  <inkml:trace contextRef="#ctx0" brushRef="#br0" timeOffset="173677.07">19766 16680 20 0,'0'0'88'0,"0"0"24"0,0 0 10 15,0 0-2-15,0 0-4 0,2-3-10 16,-2 3-7-16,0 0-11 0,0 0-9 15,0 0-8-15,0 0-7 0,0 0-6 16,0 0-3-16,0 0-4 0,0-5-4 16,0 5-2-16,0 0-2 0,0 0-3 0,0 0 1 15,0 0-6-15,-5-4-2 0,5 4 0 16,0 0-8-16,-4-3-3 0,4 3-1 16,-4-1-4-16,4 1 2 0,-4-1-1 15,4 1-1-15,-4-3-3 0,2 2-2 0,2 1-1 16,-6-3 0-16,3 2-2 0,3 1-2 15,-7-3 0-15,5 2 1 0,-2-1-2 16,4 2 0-16,-6-4 0 0,3 3-1 16,0-1-2-16,3 2-1 0,-6-4-1 0,2 2 1 15,-1-1-3-15,0 1 1 0,1-1 2 16,-1 0-2-16,2 0 0 0,-2 1 3 16,1 0 1-16,1 1-1 0,-1-1-2 15,-2 0 1-15,1 0 1 0,-1-1-2 0,1 1 0 16,-1-1-1-16,0 2 0 0,-1-2 1 15,1 1-1-15,0-1 1 0,-1 0-1 16,1 1 1-16,0-1-2 0,-2 1 2 16,1-2 0-16,1 2 1 0,-2-1-2 15,1 0 3-15,0 1 3 0,-1-2-1 16,0 1 1-16,-3-2-3 0,1 1-3 16,1 0 1-16,-2 0-1 0,2 1 2 15,-2-2 0-15,-2 0-3 0,2 0-1 0,0 1 1 16,-1-1 1-16,1-1 1 0,-1 1-1 15,0 1 0-15,0-1 2 0,-1 1 1 16,2-1-1-16,-2 0-1 0,-1 0-1 0,3 0-2 16,-4 1 3-16,2-1 0 0,-1 1 0 15,1 0 0-15,-2-1-4 0,2 1 2 16,-3 0 0-16,1 0 0 0,0-1 1 0,1 1 1 16,-2 1-4-16,-5-3 3 0,-1 2 2 15,5 0-1-15,1 1 1 0,0 0 0 16,0-1-2-16,-7 0 1 0,3 0-1 15,3 0 1-15,2 0-7 0,-1 1 0 0,1 1-3 16,0 0 3-16,-1-1-6 16,-1 0 2-16,-6-2 4 0,3 1-2 0,1 1 4 15,5 0-3-15,-4 0 0 0,-5-2-2 16,5 2-2-16,1-1 2 0,1 2-1 16,-1-2 2-16,1 2 3 0,-1 0-3 0,-9-2 0 15,6 0 4-15,2 1-2 0,-8-1 2 16,6 0-2-16,-4 0 0 0,3 1 0 15,-2-2-2-15,1 0 8 0,5 2-6 16,-9-1 3-16,2 2 1 0,-1-3 1 16,2 0 1-16,-1 0-2 0,0 0-1 0,3 1 2 15,-1-1-1-15,-1-1-2 0,-2 1 3 16,2 0-3-16,2 2 4 0,-2-2-2 16,0 0-1-16,-2-1-1 0,2 1 2 15,0 0-1-15,-3 0 2 0,1 1-3 0,0-1 1 16,-1 1 3-16,-2 0 2 0,2-1-2 15,-2 1 1-15,1 0 1 0,-1 0-1 16,0 1-4-16,1-1 2 0,-4-1-3 0,3 2 4 16,-2-2 2-16,2 2-1 0,-1 0-2 15,-1 0-1-15,0-1-1 0,0 1 3 16,0 0 1-16,-2 0-3 0,1 0 2 16,1-1-1-16,-3 3-2 0,2-2 1 15,-2 2 3-15,-2-1-2 0,3 0 1 16,-3 0-5-16,1 1 4 0,0 0-3 0,-3-1 3 15,0 0 0-15,1 0 1 0,0-1 0 16,0 1 0-16,2-1 1 0,-3 0-1 16,3 0 1-16,-3-1 2 0,0 0-2 15,2 0-1-15,-2-1-6 0,3 1 6 16,-2-1-1-16,1 1-6 0,-3 0 5 16,2 0-1-16,-1 0 1 0,0 0-7 0,0 0 0 15,-31-3-1-15,21 1-3 0,6 4 0 16,7-1 1-16,1-1-2 0,-3 2-2 15,-1-1 4-15,1 1 3 0,-1 0-2 0,-2 1 2 16,1-1 4-16,-1 0 0 0,-2 1-5 16,2 0 4-16,-1 0 1 0,-2 1 2 15,2-1-1-15,-1 2 0 0,-2-1 2 16,2 0-4-16,-35 2 3 0,22-1 1 16,11 0-3-16,6 0 1 0,-2-1 4 15,1 1-2-15,-2-1 2 0,-1 1-5 0,2-1 2 16,0 0 3-16,1 0-1 0,-2-1 1 0,1 1 1 15,1-1-1-15,0 1 0 16,0 0-1-16,0 0-3 0,-1 1 2 16,0-1 1-16,1 1 0 0,-1 0 0 0,-2-1 2 15,2 1-1-15,-1 0-3 0,2-1 5 16,-2 1-3-16,1 0-2 0,1 0 0 0,-2 1 2 16,3-1 1-16,0 1-2 15,-3 0 2-15,3-1-3 0,-1 1 4 16,-1-1-1-16,5 1 0 0,-4-1 1 0,4 1-2 15,-3 0 0-15,4-1 3 0,-3 0 0 0,1 1-3 16,3 0 1-16,-2 0-3 0,2 1 1 16,-1-1 2-16,1 0-1 0,-1 2 0 15,1-1-2-15,-1-1 3 0,3 2 0 16,-1 0 1-16,1 0 0 0,1-1 0 16,-2 1 0-16,2 1 1 0,2-1-2 15,-3 0-2-15,2 1 1 0,2-1 0 0,2 0 1 16,-3 1-1-16,3-1 1 0,4-1-1 15,-6 3 1-15,3-1-1 0,-2 2-1 16,1-2 1-16,2 1 0 0,-1-1 1 0,-1 0 1 16,2 1-1-16,4 0 0 15,-5 0-3-15,4 0 2 0,-2 2 1 0,-1-1 1 16,1-1-3-16,-1 2 0 0,3 0 2 16,-3 0-1-16,0 0 1 0,1 0 0 15,0-1 1-15,0 0 0 0,4 0 1 16,1-2 2-16,1 0 0 0,1 0 3 0,-6 4 1 15,2-4-1-15,2 0 0 0,2 1 0 16,1 0 1-16,-7 3 0 0,3-2-1 16,3-1-3-16,1 0 0 0,-5 5-1 15,1-4 1-15,5-2 0 0,2 0-2 0,-1 1 2 16,1-3-1-16,2 0-1 0,1 0 1 16,0 0-12-16,2-2-23 0,0 1-37 15,0-2-154-15,4 1 36 0,1-1 32 16</inkml:trace>
  <inkml:trace contextRef="#ctx0" brushRef="#br0" timeOffset="174160.96">12520 16196 46 0,'0'0'82'0,"-1"-4"13"16,1 4 1-16,0 0-4 0,0 0-6 15,0 0-7-15,0 0-4 0,0 0-6 0,8 6-5 16,-3-1-1-16,2 5-1 0,4 8-2 16,2 2-5-16,0 4-2 0,1 1-6 15,-1 4-3-15,2-1-4 0,-3 0-5 0,0-2-2 16,1-3-1-16,-1 0-5 0,-1-2-1 15,-1-1-4-15,-3-5-1 0,-2-4 0 16,1 0-1-16,-1-2-2 0,-1-2-4 0,-2-1-8 16,2 0-11-16,-3-2-26 15,1-1-15-15,1-2-16 0,-3-1-14 16,0 2-17-16,0-2-12 0,0 0-73 0,0 0 29 16,0 0-97-16</inkml:trace>
  <inkml:trace contextRef="#ctx0" brushRef="#br0" timeOffset="174597.82">12616 16400 16 0,'-12'-16'33'0,"0"-1"12"0,0-1 4 16,-1 2 6-16,2-1 2 0,0 1-1 16,3 6 0-16,-1-1-2 0,1 0-1 15,3 0-3-15,-4 1-4 0,2 1-3 0,0-1-5 16,-1 1-1-16,2 0-3 0,0 2-1 16,1 2-1-16,0 0-3 0,3 0-1 15,-3 2-4-15,3 1-3 0,2 2-3 16,-4 0-2-16,4 0-2 0,-5 3-1 0,5-3 2 15,-3 8 1-15,2-2 5 16,0 2 0-16,1 1 4 0,0 1 1 0,1 5 0 16,1-2 0-16,0 2 0 15,1 0-2-15,0-2-1 0,0 3 2 0,0-1 0 16,1-1-1-16,-2 0-1 0,2 1-1 0,-3-1-4 16,2 1 0-16,-2 1-3 0,-1 0 0 15,0 0-1-15,0-1 0 0,-1 0-2 16,-1 0-2-16,1-3 1 0,1-1-1 15,-1-3 0-15,1 0 0 0,0-2-2 16,0 0-1-16,0-2-1 0,0-4 2 16,0 5 2-16,1-3 3 0,-1-2 0 0,0 0 2 15,6-1 0-15,-6 1 2 0,9-4 3 16,-2-1-1-16,3 0-4 0,2 0 0 16,1-1 0-16,7-2 0 0,1 1-3 0,-4 1-4 15,5-2 1-15,-2 3-4 0,-5 0-14 16,-1 2-16-16,2 0-12 0,0 0-16 15,-1 1-30-15,1 1-52 0,0 2-95 16,-3-1 38-16,-1 2 32 0</inkml:trace>
  <inkml:trace contextRef="#ctx0" brushRef="#br0" timeOffset="-123105.05">3457 16493 21 0,'-1'-6'107'0,"1"6"36"16,0-6 13-16,-1 3 0 0,1 3-6 0,-3-11-11 16,2 5-11-16,0-2-11 15,0 0-12-15,-1 0-9 0,1 0-10 0,1-2-8 16,-1 0-10-16,2 0-9 0,0-4-8 15,1 0-3-15,-1-1-3 0,0 0-7 16,1 1-4-16,2-2-2 0,0-1-4 16,-2 3-4-16,2-2-1 0,-1 0 0 0,0 1-4 15,2-1-3-15,-3 1-2 0,1 1-3 16,0-1 0-16,1 1-4 0,1 0 1 16,-3 0 1-16,1 2 0 0,-1 2-2 15,1 2 0-15,-2 0 0 0,2 0-3 16,-1 1 0-16,0 0-1 0,1 1 1 0,-2 1-3 15,2 0-1-15,-2 1-3 0,1 1 2 16,2 0-1-16,-3 0 0 0,2 0 1 16,-1 1 1-16,-2 2 0 15,8-4-2-15,-4 2 3 0,1 0-1 0,2 1 0 0,0-1 2 16,-1 1-2-16,2-1-1 0,1 1-3 16,1 0 5-16,-1 0-3 0,5 1 3 15,1-2 0-15,1 1-1 0,-1-1 0 0,4 1 1 16,8-1 0-16,1-1-4 0,-1 1 3 15,2-1 0-15,0 1 0 0,-1-1 2 16,0 0-1-16,5-1-1 0,-2 1 0 16,-1 0 0-16,2-1 0 0,1 1 0 15,0-1 0-15,1 1 0 0,0 0 0 0,1 1 0 16,-2 0 0-16,3 1 0 0,-1 0 1 16,1 0 0-16,-1-1 0 0,1 2-1 15,1-1 1-15,0 1-1 0,-1 0 0 16,3 1 0-16,2 1-2 0,-3-1 3 0,2 0 2 15,32 0-2-15,-20 0 1 0,-12 0-1 16,-7-2 3-16,8 1-3 0,-1 0 1 16,36 1 0-16,-21-2-2 0,-8 0 0 15,-8 1 0-15,1-1 1 0,38 1-6 0,-26-1 6 16,-8 1-1-16,-4-1 1 0,-1 1 0 16,38-2 0-16,-20 2-1 0,-11 0-1 15,-7-1 3-15,39 2 2 0,-21-2-2 16,-9 0-1-16,25-1-1 0,-18 0 1 0,-8 0-1 15,25 0-2-15,-18 0 2 0,-8-1-1 16,-5 2 3-16,37-1-1 0,-5 1 0 16,-17-2 0-16,15 2 0 0,-17-2-1 15,17 1 0-15,-17-1 3 0,17 0-3 0,-15 0 1 16,18 0-2-16,-20-1-1 0,-7 2 1 16,26 0 0-16,-17 0-2 15,22 0 3-15,-25 1 0 0,-6-1 0 0,25 0-1 16,-14 1 1-16,-8 0-3 0,25-1 2 15,-2-1 1-15,-1 0 2 0,-18-1-2 0,21 0 1 16,-4 0-1-16,-17 1 1 0,16-1 1 16,-16 0-1-16,15-2 0 0,-17 1-2 15,19-1-1-15,-1 0 1 0,-19 1 2 16,-5 1 2-16,22-4-1 0,-15 4-1 0,18-2-1 16,-17 1 0-16,-10 1 0 0,27-2-1 15,-5-3 1-15,-14 4 0 0,-11 1 0 16,-4 1-2-16,33-3 3 0,-19 2-2 15,-7 0-3-15,26-3 4 0,-18 4-1 0,-10 0-1 16,-4 1 1-16,31-2 1 0,-18 0 0 16,-9 2-1-16,-3-1 0 0,1 2 1 15,33-2 0-15,-20 0 2 0,-10 0 0 16,-3 1 1-16,-2 0-1 0,35-3-2 16,-21 2 0-16,-10 1 2 0,-7 0 0 0,2 0-3 15,-1-1 1-15,4 1-1 0,-2 1 2 16,2-1-1-16,-2 1 0 0,0 0-1 15,1 1 2-15,1 0-1 0,-1 0 1 16,-1 0 1-16,-1 0-4 0,2 0 2 0,-4 0 1 16,2 1-1-16,1 0 2 0,-4 0-6 15,3-1 1-15,-3 1 0 0,2 0 5 16,-3 0-2-16,0 0 0 0,1 1-1 16,-2-2-1-16,1 2 1 0,-1 0 1 0,1 0 0 15,-2 2 1-15,2-3-1 0,0 2 1 16,0-1-1-16,-2 1-1 0,2 0 1 15,-1-2 1-15,-1 1 0 0,0 0-1 0,1-1 3 16,1 0-3-16,-1 0 1 0,1 0-1 16,-2 0 1-16,2-1 0 0,-2-1 0 15,2 0-1-15,1 1 2 0,-1 0 0 16,0 0-3-16,1 0 3 0,-2 0-5 16,1 0 1-16,-1 1 1 0,0-1 1 15,-2 0-2-15,1 1 3 0,2 2-1 0,-2-2-4 16,2 0 5-16,-4 0-1 0,2 1-1 15,-2 0 1-15,0 0 0 0,2 0 1 16,-1 0-1-16,0 0-3 0,-3 0 2 16,4-1 1-16,-3 1 0 0,1-1 0 0,0 1 1 15,0-1 1-15,-2 1-2 0,1-1 1 16,-1-1 0-16,1 2 1 0,-1-2-1 16,-2 1-1-16,1 0 1 0,-2 0 1 0,-3-1-2 15,-3 1 2-15,9 0-2 0,-4-1 2 16,-3 0-2-16,-3 0-7 0,1 0 3 15,-1 1 0-15,0 0-2 0,-2 0 0 16,2 0 6-16,-2-1-7 0,-4 1 3 16,2 1-2-16,-5-1 2 0,2 0 1 0,-2 0-3 15,1 0 5-15,-1 1-2 0,-1-1 0 16,0 0 1-16,0 1-1 0,0 0 3 16,-1 0-1-16,0 0 1 15,-3 0-1-15,1 0 1 0,0-1 0 0,-2 0 0 0,2 1-1 16,-4-2 1-16,3 2 1 0,-3-2 0 15,3 2 2-15,-3-2-1 0,4 1 0 16,-4-1 0-16,2 3-1 0,-2-3 2 16,4 1 0-16,-4-1 2 0,0 0-2 0,2 1 0 15,-2-1 1-15,0 0-1 0,3 2-3 16,-3-2 0-16,0 0 2 0,0 0-2 16,2 3 0-16,-2-3-1 0,0 4 1 15,0-4-1-15,0 5 1 0,0-5 0 0,-1 9-3 16,0-5 0-16,1 4 4 0,0-1-3 15,-1 2 0-15,-1-1 0 0,2 2-3 16,-1 0 6-16,0 5-2 0,1-1-1 0,0 1-17 16,-1 3-21-16,1-2-25 15,0 3-36-15,-2-2-71 0,0 10-108 0,1-6 47 16,-3-5 39-16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9:32:31.3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21922 5545 40 0,'0'0'71'0,"0"0"10"16,5 5 2-16,-5-5-1 0,0 0-1 0,0 3-1 16,0-3-1-16,2 4-4 0,-2-4-3 15,1 4-2-15,-1-4-5 0,3 5-3 16,-3-3-4-16,1 1-4 0,1 1-2 0,0-1-3 15,-1 1-2-15,1 3-1 0,1-1-5 16,-3 1-1-16,3 0-1 0,0-1-3 16,-2 2-1-16,2 0-2 0,-2 0-4 15,2 2-2-15,-1 2 0 0,0 2-4 16,1-1-3-16,0 1-2 0,0 0-3 0,-1 1 2 16,1 1-2-16,-1 1-1 0,2-1-1 15,0 9-1-15,-1 1-1 0,1 1-3 16,0-2 1-16,-1 1-3 0,1 0 1 15,-2-1-2-15,1 3 1 0,0-1 0 16,0 1 1-16,0-1-2 0,-1 3 3 0,-1 1 0 16,0 0-1-16,2 2 2 0,-3 2 4 15,0-5 0-15,0 4 3 0,0 0-1 16,-1 39 15-16,-1-37-15 16,2 1-3-16,-1 0 0 0,1 2-1 0,0-1-1 15,0-1-3-15,1 1-1 0,2-1 0 16,-2 1 0-16,3-1 0 0,-2 0-1 15,2-1 1-15,2 0-4 0,-2 1 0 16,7 28 0-16,-4-19 1 0,-2-9 1 0,1-2-3 16,-1-3 2-16,-1 1 0 0,2 2-1 15,-3 0-1-15,1-1 1 0,0 1 0 16,1 1 1-16,-3-3-1 0,2 0 1 16,-3-1-2-16,3 1 0 0,-2-2 0 0,0-1-1 15,1 1-1-15,-2-4 1 16,2 2-1-16,-2-7 2 0,0-1 0 0,0-4 1 15,0 2-2-15,1-2 2 0,-1 3-2 16,0-3 0-16,-1 0 2 0,1 0-2 0,1 0 1 16,-1-1-9-16,0 0-9 0,-1-1-7 15,1-1-10-15,-1-2-6 0,2-1-10 16,-2-1-15-16,1-2-9 0,-1 0-4 16,1-1 5-16,0-1-6 0,-1 0-19 15,2-2-136-15,-1 0 39 0,-1 0 33 0</inkml:trace>
  <inkml:trace contextRef="#ctx0" brushRef="#br0" timeOffset="28545">2683 7585 42 0,'5'1'77'15,"-5"-1"14"-15,7 0 1 0,-2 0-3 16,0 0-6-16,-3 0-7 0,3-1-6 0,0 1-5 16,4 0-8-16,-2-1-4 0,2 1-5 15,-2-1-6-15,3 1-3 0,-3-1-3 16,3 1-1-16,0 0 1 0,1 0-2 16,-2 0 0-16,2 1 2 0,4-1 1 0,-1 0 3 15,0 0-2-15,1 1 1 0,0-1-1 16,0 0-2-16,0 1-2 0,3-1 1 15,-4 0-3-15,3 0-1 0,1 0-2 16,0 0-2-16,-3 0-1 0,3 0-2 0,0 0-2 16,0 0-1-16,-1 0-4 0,1 0-1 15,19 1 12-15,-16-1-15 16,7 2-3-16,-6-1 1 0,0-1-3 0,4 2-1 16,-4 0-1-16,-2 0-1 0,5 0 1 15,2 0-2-15,-6 1 0 0,6-1 0 16,-2 2 2-16,-1-1-1 0,-2 0-1 15,3 0-1-15,0 1-2 0,-3-2 0 16,3 0 0-16,-3 1-3 0,4-1 2 0,-2 2-5 16,3-1 1-16,0 0-5 0,1 1 1 15,-2 0 4-15,2-1-2 0,-2 0 3 16,-1 1-1-16,2-1-1 0,-1 1-1 16,1-1 5-16,-1 0 2 0,3-1-4 0,-2 1 3 15,0-1-4-15,0 1 2 0,0 0-1 16,1 0 0-16,-1-1 0 0,1 1 3 15,0-1-2-15,0 1 0 0,1-1-3 16,-1 0 6-16,-1 0-1 0,2 0-3 0,1 0 0 16,-2-1 0-16,1 0 1 0,1 0-1 15,0 0-2-15,0 0-2 0,0 0 1 16,1 0-1-16,1 0-4 0,0 1-2 16,-1-2-2-16,3 2 1 0,-2 2-4 15,2-3 4-15,-2 1-4 0,-1 0 1 16,-1 1-1-16,3-1-1 0,-1 1 5 0,1-1 0 15,0-1 1-15,-1 2-2 16,0-2 3-16,1 1 5 0,0-1 3 0,-2-1-3 16,1 0 2-16,0-1-4 0,0 1 4 0,0 0-5 15,-1-1 0-15,-1 0 1 0,1-1 1 16,-1 1 2-16,0 0-5 0,2-1 3 16,-3 0 5-16,3 1-7 0,-5-1 0 15,5 1 3-15,-4 0 1 0,2 0 0 0,-1 0 0 16,1 0-5-16,0 0 8 0,0 0 0 15,0 0-3-15,-1 0 3 0,1-1-2 16,-1 1 0-16,-1 0 4 0,2 0-3 16,-2 0-1-16,0 0 5 0,0-1-6 15,-1 0 5-15,0 1 1 0,-1-1 0 0,1 0-4 16,-5 1 4-16,-3 0-2 0,1 0 2 16,7-1 0-16,-5 2-2 0,-1-1 2 15,-4 0-1-15,4 0 1 0,-2 1 0 16,7-1 0-16,-1 1 1 0,-5-1 0 0,-1 1 1 15,10 1 0-15,-1-2 1 0,-3 0 0 16,2 1 1-16,1-1-1 0,0 1-1 16,-1-2 1-16,1 1 1 0,-2-1 0 15,2 0 2-15,-2-1-2 0,3 0 1 0,-3-1 0 16,1 0 0-16,1 1 0 0,-2-1 0 16,0 0-1-16,-3-1 1 0,1 0-1 15,-3 1-1-15,-4 1-1 0,-1 0-1 0,0 1 0 16,-1 0-12-16,0 1-18 0,-1 0-20 15,-2 0-39-15,-1 1-106 0,-1 0 32 16,-1 1 27-16</inkml:trace>
  <inkml:trace contextRef="#ctx0" brushRef="#br0" timeOffset="73301.06">15566 7696 3 0,'4'1'63'0,"-4"-1"24"15,0 0 7-15,5 0-3 0,-5 0-7 16,0 0-6-16,5 0-7 0,-5 0-6 15,4 1-4-15,-4-1-7 0,5 2-6 16,-3 0-3-16,2-1-1 0,-1 0 1 16,1 0 1-16,1 0 0 0,1 1 0 15,1-1 3-15,1 0 3 0,-1 0 0 0,0-1 2 16,1 0 0-16,2-1 2 0,-2 0 0 16,3 0 0-16,2-1-3 0,0 0-4 15,3 0-4-15,-2-1-4 0,2 1-6 16,0 0-3-16,1 1-2 0,-1-1-1 0,0 1-4 15,0 1-4-15,0-1-2 0,1 1-3 16,-1 0-2-16,-1 0-1 0,3 0-1 16,-2-1 0-16,2 1-1 0,0 0-2 0,-1-1 1 15,2 1-3-15,7-2 0 0,2-1-1 16,-2 1 0-16,0-2-1 0,1 1 0 16,-1 0-1-16,0 0-2 0,0 0 1 15,0-1-2-15,0 2 1 0,-3 0 0 0,-2 1 0 16,6-1-2-16,-4 2 1 0,-2 0-2 15,8 1-1-15,-1 1 3 0,1 0 0 16,0 1 0-16,-2 0 0 0,2 0-1 16,1 0 0-16,-1 2 1 0,2-1 1 15,1 2-4-15,-2-1 0 0,1 0 2 16,2-1 0-16,1 1 1 0,-3 0 1 0,3-1-3 16,0-1 1-16,0 1 2 0,-1 1-3 15,0-2 0-15,2 0 1 0,1 1-2 0,-2-1 1 16,3 1 1-16,-2 0-2 15,2 0 0-15,0 2 0 0,1-3 2 0,-1 1 1 16,30 5-1-16,-19-3 0 0,-9-1 0 16,-6-2 0-16,3 1 0 0,1-1 0 0,1 0 2 15,3 0-2-15,-3 0 1 0,1 0 1 16,1-1 0-16,1-1-2 0,-3 0 0 16,37 2 1-16,-23-2 1 0,-10 1-1 15,-5-2 0-15,-2 1 0 0,4 0-3 16,1-1 4-16,-2 1-2 0,2-1 1 15,-1 0 0-15,3 0 1 0,-2 1-6 0,1-2 4 16,35 1 2-16,-22 0-6 0,-13 0 4 16,-4-1 1-16,1 1 1 0,0-1-2 15,1 1 0-15,0-1-3 0,3 0 3 0,-4 0 0 16,2 0 0-16,34-2 0 0,-25 1 1 16,-6 0-1-16,-9 0 1 0,3-1-2 15,1 0 0-15,-1-1 2 0,2 1-5 16,-1-1 4-16,29-2 0 0,-17 0 0 15,-9 1 0-15,-5 1 0 0,2 0 1 0,0 0 1 16,31-3-3-16,-19 2 1 0,-8 1 0 16,-8 0 1-16,4 0 1 0,0 0 0 15,31-2-3-15,-20 1 1 0,-8 3 0 16,-5-1 1-16,0 0-2 0,1 2 1 0,1-1 0 16,2 1-2-16,-4 0 2 0,2 0 1 15,3 0 0-15,-2-1 0 0,34 1 0 16,-21-1 1-16,-13 0-1 0,-3 1 0 15,-3-1-1-15,2 0 1 0,2 1 0 0,0 0 0 16,-1 0 1-16,0 1-2 0,3-1-1 16,-2 0 1-16,1 0-1 0,2 0 2 15,-2 0-1-15,2 0 0 0,-1-1 1 16,1 1-3-16,0-1-1 0,0 0 3 16,-2 0 1-16,1 1-2 0,-2-1 1 0,1 2 0 15,0-2 0-15,-2-1 0 0,-1 0-1 16,-2 1 2-16,0-1 0 0,-5 1-1 15,1 0-18-15,-8 1-25 0,-1 0-41 0,-4 0-53 16,-5-1-157-16,-1 2 49 0,-2-1 40 16</inkml:trace>
  <inkml:trace contextRef="#ctx0" brushRef="#br0" timeOffset="74910.62">2637 8796 4 0,'6'-2'64'0,"1"0"26"0,-1-1 10 15,0 1 0-15,3 0-5 0,-2 0-6 16,3 0-9-16,2-1-4 0,-1 1-8 16,2-1-7-16,1 0-6 0,2 1-6 0,-1-1-4 15,2 1-3-15,0-1-4 0,10 0-1 16,0-1-3-16,-2 0-1 0,0 1-2 15,2 0-2-15,0 0-1 0,2 0-4 16,0 1-1-16,0-1-2 0,-2 0 0 16,5 0-4-16,-3 0-1 0,3 1-3 15,0-1 0-15,1 0-2 0,-1 0 0 0,2 1 0 16,-2 0-1-16,3 0-2 0,-2 1 0 16,3 0-1-16,1 1 0 0,-4-1-2 0,3 1 0 15,-1 0-2-15,3 1 0 0,-1-1 0 16,2 1 0-16,-1-1 0 0,-3 0-2 15,2 0 0-15,0 1 0 0,-3 0 1 16,3-1 1-16,1 1-1 0,-2 0 0 16,-1 0 0-16,2 0-1 0,-2 1 0 0,1 0 0 15,-1-1-1-15,0 2 0 0,0 0 1 16,-1 1 0-16,2-1 1 0,-3 0-2 16,-1 0 1-16,1-1 0 0,0 0-1 15,0 1 0-15,-1-1 2 0,-2 1-2 0,2 0 0 16,-1 0 0-16,-2-1 1 0,3 1 0 15,-1-1 0-15,-1 0 1 0,0 0-1 16,-1 0-1-16,2 0 0 0,-3-1-3 16,-1 1 3-16,2 1 0 0,0-1 1 15,-1 0 1-15,0 1 0 0,0-1-1 0,1-2 0 16,-2 3-2-16,3-1 2 0,-2 0 1 16,1 0-1-16,0 0 0 0,-1 1-3 15,-1-1 3-15,3 2 0 0,-3-2-1 16,3 0 0-16,-2 0 0 0,-1-1 0 0,2 0 0 15,-1 0 1-15,2 0-1 0,-2-1 1 16,4 1 0-16,-4-1 0 0,4-1 0 16,-4 0-1-16,4 0-1 0,-1 0-2 0,-1-1 4 15,1 0-1-15,1 0-1 0,-2-2 1 16,1 2 1-16,0-1-1 0,-1-1 0 16,0 1 0-16,1 0 1 15,-1 0 0-15,0 0 0 0,0 0-4 0,-3-1-10 16,0 2-6-16,1-1-17 0,-1 0-17 15,2 0-40-15,-3 0-128 0,0 0 37 0,-6-1 31 16</inkml:trace>
  <inkml:trace contextRef="#ctx0" brushRef="#br0" timeOffset="-160444.95">24336 10170 58 0,'0'0'91'0,"0"0"13"0,3-3 2 0,-3 3-3 16,0 0-5-16,0 0-5 0,0 0-6 16,3 7-4-16,-3-7-5 0,2 10 63 15,-2-5-75-15,1 3-4 16,-1 0-3-16,0 1-2 0,0 0-3 0,0 2-5 16,-1 3-2-16,-1 2-4 0,1-1 2 15,-1 2-4-15,-1 0-1 0,1 1-4 16,-1 8-1-16,0-1-3 0,-1-3-4 15,3-5-3-15,-2 0-3 0,1 0-1 0,1 2-1 16,1 0-1-16,0-1-3 0,-3 9-3 16,2-4-1-16,1-2 0 0,-1-4 1 15,0 11-1-15,-2 0 3 0,1-1 1 0,-1 1 0 16,1-2 1-16,2 2 0 0,-4-3 1 16,2 5 3-16,-3-4 2 0,3 0 1 15,-1 1 0-15,-1-2-2 0,2-3 1 0,-1-5-2 16,1-1-3-16,-1 2-3 15,2-2 0-15,0 2-1 0,0-1-1 0,-1 0-1 16,1 0-2-16,0 2-1 0,0-3 0 16,1 1-2-16,-1 0 1 0,-2 2-2 15,3-1 0-15,-2 0-1 0,2 0 0 16,-3-1-1-16,2 1-1 0,0 1 0 0,-2-3 1 16,1 1 0-16,1 1-1 0,0-2 0 15,-2 2-1-15,2-1 1 0,0-1-1 16,-2 1 0-16,2-2-1 0,0 2 0 15,1-1 1-15,-1-1-1 0,-2-1 0 16,2 4 0-16,1-3-1 0,-1 2-1 0,-1-1 2 16,1 0-1-16,0 0 0 0,0-1 0 15,-1 1 2-15,1 0-1 0,0 0 0 16,0-1-1-16,-2 2-1 0,2-1 1 0,0 0-3 16,0 0 4-16,-2 0-1 0,2 1 0 15,0 1 0-15,-2-3-1 0,2 3 0 16,1-2 2-16,-1 0-1 0,0 1 0 0,-1-1 0 15,0-1 1-15,2 1 1 0,-1 0 0 16,-2-1 1-16,2 0 2 0,0-1 0 16,1 0 1-16,0-2-1 0,-1 0-1 15,1 0 1-15,0-4-1 0,-2 2-2 16,2 0 2-16,0-1-1 0,0 0 1 16,-1-1-3-16,1 0 1 0,0 0-1 0,0-1 0 15,1-1-3-15,-1 0-3 0,0-1-2 16,0-1-10-16,0-4-12 0,3 6-17 15,-3-2-18-15,0 0-21 0,0-1-14 0,0-3-16 16,0 6-27-16,0-3-162 0,0-3 51 16,0 6 42-16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9:37:50.3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7720 10353 79 0,'0'0'117'0,"0"0"15"15,0 0-2-15,0 0-6 0,0 0-9 16,0-5-10-16,0 5-11 0,0 0-8 16,0 0-9-16,0 0-8 0,0 0-5 0,0 0-7 15,4-3-2-15,-4 3-6 0,0 0-2 16,0 0-4-16,2-1-1 0,-2 1-1 16,0 0-2-16,0 0-3 0,4-1-1 15,-4 1 1-15,0 0-1 0,0 0-2 0,6 1-2 16,-6-1 0-16,4 0 2 0,-4 0 1 15,5 1 1-15,-5-1 0 0,3 0-3 16,-3 0-3-16,5 1-1 0,-5-1-1 16,5 0 0-16,-5 0-2 0,5 1-1 0,-5-1 1 15,6 0 1-15,-2 1-3 0,-1-1-2 16,-3 0 0-16,8 1-3 0,-6-1-1 16,2 1 0-16,1-1-2 0,-3 0-1 15,2 1 1-15,1-1-1 0,-1 1 0 16,-1 0-1-16,2-1-1 0,-1 1 1 0,2 0 1 15,-1 1 0-15,1 0-1 0,0-1-1 16,0 1 0-16,-1 1 0 0,1-1-2 16,0 0 1-16,0 1-1 0,-1 0 0 0,1-1 0 15,1 1 0-15,-3-1 0 0,1 1 0 16,1 0 0-16,1 0 2 0,-4-1 1 16,4 1 0-16,-1-1-1 0,0 1 0 15,0 0 0-15,-1-1 0 0,2 0 0 0,-1 0-1 16,0 1-1-16,2-1-2 0,-3 0 0 15,1 0 1-15,0 0 1 0,1 1 0 16,-1 0 0-16,2-1 1 0,-2 0-1 16,0 1 1-16,1-1 0 0,-1 0 0 15,1 1-1-15,0 0 0 0,-2-1 0 16,2 1-1-16,0-1 1 0,1 0-1 0,-2 0-2 16,0 0-1-16,1 1 1 0,0 0-1 15,-1-1-1-15,1 2 0 0,0-1-2 16,1 0 1-16,-2 1 1 0,2-1-1 0,0 1 0 15,2 0 0-15,-2 0-2 0,1 0 0 16,-2-1 2-16,0 0-2 0,1 1 0 16,0-1 0-16,2 2 0 0,0 0-1 15,0-1 0-15,-3 0-1 0,2-1 1 0,2 2 0 16,-2-1 1-16,-1 0-1 0,-1-2-1 16,2 1 0-16,-2 0 0 0,2 0 0 15,-2 0 0-15,2 0 1 0,-2 0-1 0,0 1 1 16,2-1 0-16,-1 0 0 0,3 1 0 15,-2 0 0-15,1-1-1 16,-3 0 0-16,3 1 1 0,0-2-4 0,0 2 4 16,-2-2 0-16,0 1-1 0,4 2 0 15,-4-2 0-15,-1 1 0 0,0-1-1 16,3 0 2-16,-3 0 0 0,2 1-1 16,2 0-1-16,-3 0 0 0,2 1 1 0,-1-1 0 15,-1 0 0-15,-1 0-1 0,1-1 2 16,3 2-1-16,-3-1 0 0,0 0 0 0,-2 0 0 15,1-1 0-15,4 3 0 0,-2-2 1 16,-1 0 0-16,0 0-1 0,-2-1 0 16,0 1 0-16,1 0 0 0,1 0 1 15,-2 0-1-15,2 1 1 0,0-1 1 0,-2-1-1 16,0 1-1-16,1-1 0 0,0 2 1 16,0-1 0-16,-1 0 0 0,4 3 0 15,0 0-1-15,-3-2 0 0,0-1 0 0,-1 1 0 16,1-3-2-16,-1 2 2 15,3 4-1-15,-1-4 0 0,-1 1 1 0,0-1 1 16,0 0 0-16,0 1-1 0,2 2 0 16,-3-1 0-16,1-2-2 15,0 0 1-15,1 1 2 0,-2 0-1 0,0-1 1 0,1 1 0 16,-1 0-1-16,3 1 0 16,0 0 1-16,-3-3 0 0,4 5 0 0,-3-3-1 15,0-1 0-15,-1 1 2 0,2-1 0 16,-2 1-1-16,2 1-1 0,0-1 0 15,2 1 0-15,-3-1 0 0,3 1 0 0,-2 1 0 16,1-1 0-16,0 1 0 0,-1-2 0 16,2 1-1-16,0 0 1 0,-2 1-2 15,2-2 2-15,-4 1 1 0,3 1-1 16,1 0 1-16,-1 0 0 0,1-1-2 0,1 1 0 16,0 1 1-16,-2-1-1 0,-1 1 1 15,2-1-2-15,0 0-2 0,1-2 3 0,-1 0-7 16,-2 2 1-16,2 0-2 0,0 1-2 15,1-1 3-15,-1 1 0 0,-1 0 1 16,0 0-1-16,0 1 1 0,2-2 1 0,-3 1 2 16,2 0-1-16,0 1 2 0,-2 0-2 15,0-1 2-15,0 0-2 16,1 1 1-16,0-2 2 0,-2 2 0 0,3-1-1 16,-4-1 1-16,1 1 1 0,-2-1 1 15,4 0-4-15,-3 0 4 0,0 1-3 16,0-1 2-16,3 1-2 0,-5 0 3 0,1-2-2 15,3 3 2-15,-2-2 0 0,-1 1-1 16,1-1 1-16,-2 1 0 0,0-3-1 16,1 2 1-16,0-1-1 0,0 0-12 15,0 0-12-15,0 0-19 0,0 0-19 0,1-1-23 16,-1 0-19-16,0 0-19 0,0 0-22 16,1 0-37-16,-1-1-157 0,1 0 57 15,-1 0 47-15</inkml:trace>
  <inkml:trace contextRef="#ctx0" brushRef="#br0" timeOffset="967.04">9215 11293 27 0,'-5'-2'87'0,"5"2"22"15,-4-2 5-15,4 2-4 0,-1-1-7 16,1 1-9-16,0 0-8 0,0 0-6 0,0 0-5 15,0 0-7-15,0 0-4 0,0 0-3 16,0 0-6-16,0 0-5 0,0 0-4 0,0 0-3 16,0 0-5-16,6 7-2 15,-1-3-4-15,0-1-3 0,1 2-3 16,-1-2-2-16,5 4-4 0,-2-1-3 0,2 1-6 16,0-2-6-16,1 0-7 0,0 0-6 15,0 0 3-15,-3-2-6 0,2 0 2 16,-2-1 0-16,-1-1-9 0,3 0-4 15,-2 0-7-15,2-1-6 0,0 0-1 0,-2 0-5 16,0-1-1-16,-1-1 0 0,1 0 3 16,-1 0 1-16,0-1 4 0,-1 0 4 0,2-1 2 15,-2 0 6-15,0 0 2 0,-1 1 1 16,0-1-3-16,1-1-3 0,-1 0-5 16,1 1 0-16,-2 0 2 0,-1 0 2 15,1 0 3-15,0 0 1 0,-2 0 2 16,2 0 4-16,-2 0 3 0,1 0 6 15,-1-1 6-15,2-1 3 0,-3 0 4 0,3 0 6 16,-3 0 7-16,1-2 5 0,0 1 4 16,-1-1 3-16,1 0 2 0,0-1-1 15,-1 1 1-15,0-1 0 0,0 0 0 16,0-1 2-16,1 2 2 0,-1-2 0 16,-1 0 0-16,0 2-1 0,0-1-4 0,0 1-1 15,0-1-3-15,-1 1-1 0,1 1-1 16,-2 0-3-16,1 1-3 0,-1 1-1 15,2 1-4-15,-1 0 0 0,-1 0 0 0,0 1-3 16,2 3-2-16,-1-6-2 0,-1 3-4 16,2 3-6-16,-2-4-26 0,2 4-21 15,-3-3-42-15,3 3-125 0,0 0 36 16,0 0 30-16</inkml:trace>
  <inkml:trace contextRef="#ctx0" brushRef="#br0" timeOffset="2421.71">9548 11441 32 0,'-4'-4'67'16,"4"4"12"-16,0 0 2 0,-1-4-2 0,1 4-4 16,-3-2-3-16,3 2-6 0,0 0-4 15,-2-4-3-15,2 4-3 0,0 0-5 16,-1-3-5-16,1 3-3 0,0 0-5 16,-3-3-3-16,3 3-5 0,0 0-3 0,0 0-5 15,0 0-2-15,-2-3-9 0,2 3-13 16,0 0-22-16,0 0-11 0,0 0-16 15,0 0-26-15,0 0-67 0,0 0-96 0,0 0 80 16</inkml:trace>
  <inkml:trace contextRef="#ctx0" brushRef="#br0" timeOffset="5433.72">9572 11460 54 0,'0'0'85'0,"0"0"13"0,0 0 1 16,-3-11-5-16,3 11-7 0,0 0-7 16,-3-3-6-16,3 3-9 0,0 0-4 15,0 0-4-15,0 0-5 0,-2-3-3 16,2 3-4-16,0 0-3 0,0 0-4 0,-3-3-3 15,3 3-3-15,0 0-5 0,0 0-2 16,-2-2-1-16,2 2-3 0,0 0-2 16,0 0-3-16,0 0-2 0,-5-3-1 0,5 3-2 15,0 0-1-15,0 0 0 0,-3-2 1 16,3 2 4-16,0 0 2 0,-3-3 0 16,3 3 0-16,0 0 1 0,-3-4-1 15,3 4 1-15,-2-1-2 0,2 1-2 16,-3-3 0-16,3 3 0 0,0 0-1 0,-3-5-1 15,3 5-2-15,-4-3 0 0,4 3-1 16,-2-4-2-16,-1 2 2 0,3 2-1 16,-3-3-2-16,3 3 1 0,-4-4-1 0,3 2-1 15,1 2 0-15,-4-4 1 0,4 4-1 16,-4-4 1-16,4 4 1 0,-2-3 2 16,2 3 0-16,-3-4 1 0,3 4-1 15,-2-4 0-15,2 4-1 0,-3-3 1 16,3 3-2-16,-3-4 0 0,3 4 1 0,-3-5-1 15,3 5 1-15,-2-4 0 16,2 4 1-16,-3-4 1 0,3 4-1 0,-2-4-4 16,1 2 4-16,1 2-1 0,-4-4-1 15,4 4 2-15,-2-5-1 0,-1 3 3 16,3 2-1-16,-3-4 1 0,3 4 1 0,-4-5 0 16,4 4 0-16,0 1 0 0,-5-4-1 15,5 4 0-15,-2-6 0 0,-1 4 2 16,3 2 0-16,-2-5-1 0,-1 3-1 15,3 2-2-15,-2-5 2 0,1 3 1 0,1 2 0 16,-4-6 0-16,4 4 0 0,0 2-1 16,-4-6 0-16,3 3 0 0,1 3 0 15,-3-4 0-15,1 2 0 0,2 2-2 0,-2-6-2 16,-1 4 0-16,3 2-1 0,-2-5 1 16,2 5-2-16,-4-4-1 0,3 1-1 15,1 3 1-15,-4-5 1 0,3 3 0 0,-2-1 1 16,3 3 1-16,-3-5 2 0,2 3 1 15,-2-1 0-15,3 3 1 16,-4-4-1-16,3 2-1 0,-1-1-1 0,2 3-1 16,-3-5-1-16,2 2-1 0,1 3-1 0,-4-5 1 15,2 2-2-15,2 3 0 16,-2-6 1-16,-1 3-3 0,2-1 1 16,1 4 1-16,-4-6 0 0,3 2-1 0,-4 0 1 15,2-1 1-15,0 1-2 0,0 0-1 16,1 1 0-16,-1 0 1 0,1 0-1 15,1 0 1-15,-3 0-1 0,2 0 0 0,1 0 0 16,-2-1-1-16,1 1 0 0,-2-1 0 16,2 0 2-16,-1 1-1 0,1-2 1 15,-3 1 0-15,4 2 0 0,-3-1-2 0,3 0 0 16,-2 0-2-16,3 3 1 0,-5-5 0 16,4 2 1-16,-3 1 1 0,4 2-3 15,-3-6 2-15,-1 4 0 0,1-1 0 0,0-1 0 16,0 1-1-16,1 0 2 0,-2-1 0 15,2 1 0-15,2 3-3 16,-6-7 1-16,3 2 1 0,0 2-2 0,-1-1 0 16,2 0 3-16,-2 1-1 0,1 0 1 15,2 0 0-15,1 3-1 0,-5-5-1 16,4 3-1-16,-2-1 1 0,1 0 2 0,0 1 0 16,2 2 1-16,-4-6-1 0,1 3 0 15,0 1 0-15,3 2-1 0,-5-6 1 16,4 3 0-16,-2 0-1 0,1 0-2 15,2 3 3-15,-5-5-1 0,4 2 0 0,-2 0 1 16,1 0-2-16,-1 0 1 0,1-2 0 16,-2 0-1-16,1 1-2 0,-1-1 3 15,1 0 1-15,1 0-1 0,-2 2 0 0,1-2 0 16,-1 1 1-16,0-1-2 0,2 0 1 16,-3 0-1-16,2 0 0 0,0 0 1 15,-2-1 0-15,1 2 0 0,2 0 0 0,-3-1-1 16,1-1 0-16,1 2 1 0,-1-2 0 15,-1 1 0-15,1 0-1 0,0 0 0 16,1 0 1-16,-2 1-5 0,0-1 5 16,1 0-4-16,0 0 1 0,0 1-4 15,-2-1 2-15,2 0-3 0,0 0-1 0,0 1 3 16,-1-1-3-16,1 1 3 0,-1 0 3 16,-1-2-1-16,1 1-1 0,0 0-1 15,0 1 0-15,0-1 1 0,0 0 3 0,0 0 2 16,1 0-1-16,-1 2 0 15,0-2-2-15,1 0 1 0,0 0-1 0,-1 0 2 16,1 0 0-16,-1-1 0 0,0 1-5 16,0-1 3-16,0 2 0 0,1-2-1 15,1 1 0-15,-2 0 4 0,0 0 0 0,0-1-4 16,0 2 4-16,2-1 0 0,-1 0-3 16,-1 2-2-16,0-2-3 0,-1 0 1 15,1 1 3-15,0 0 2 0,0-1-1 0,0 0 0 16,0 0-1-16,0 0-2 0,-1-1 4 15,2 2-3-15,0-1 4 0,-1 0-2 16,0 0 2-16,0 0-3 0,0 0 4 16,0-1-4-16,0 1 3 0,0 0 1 0,2 1-2 15,-3-1 1-15,1-1 2 16,0 1-3-16,0 0 0 0,0-1-1 0,0 1 2 16,-1 0-1-16,1-1 2 0,0 2 0 15,0-1-1-15,-1 0 1 0,1-1 0 0,-1 1 0 16,1 0-1-16,0 0-1 15,0 0 2-15,-1 0-1 0,1 1 0 0,-1-1 1 16,0 0 0-16,0 0 1 0,1 0-1 16,-1 0 2-16,0-1-1 0,-1-1-2 15,0 0 1-15,1 2 1 0,1 0 1 0,0 0-2 16,-1 0-2-16,0 0 0 0,0 0 0 16,1-1 2-16,-1 3-1 0,0-2 1 15,0 1 0-15,1-1 1 0,0 0-2 0,-1 0 1 16,-2 0 0-16,2 0-3 0,0 1 3 15,0-1 1-15,-1 0-1 0,1 0 0 16,0 1 0-16,1-1-1 0,-2 1 1 16,1-1 1-16,-1 0-1 0,2 0-2 0,-1 1-1 15,0-1 3-15,0 0 1 0,1 1-2 16,-1 0 1-16,1-1 1 0,0 0-2 16,-1-1 1-16,1 1-1 0,-1 0 1 15,1-1-2-15,-1 0 2 0,1 1 0 0,0 0-1 16,0-1 3-16,0-1-1 0,0 1 1 15,0 1 0-15,3 0-1 0,-4-4 0 16,0 3 0-16,-2-3-1 0,2 2 1 16,1 0-2-16,0 2-2 0,1-2 1 0,-1 1 3 15,-4 0-3-15,4-2-1 0,0 1 3 16,-1 2 0-16,2-2 0 0,-2 1-2 16,3-1 2-16,-4 2 2 0,0-3-2 0,1 1 0 15,0 0 0-15,1 2 0 0,0 0-2 16,0-1 2-16,-1 2 1 0,0-3 0 15,-1 0 1-15,-1 0-1 0,1 1 1 16,1 0-1-16,1 1-1 0,-1 0 1 16,-1-2 1-16,0 2-2 0,1-1 0 15,1 2 0-15,-1-2 0 0,0 1 1 0,0 0 1 16,1 0 0-16,-1 1-1 0,0-2-3 16,1 2 1-16,0-1 1 0,-1 0 0 15,-3-3-5-15,2 2 4 0,0-3 0 0,-1 3 1 16,2 2 0-16,0-1 0 0,0 0-1 15,1-3 2-15,-3 2-1 0,2 0 0 16,0 2-2-16,-1-1 3 0,1 0-1 16,-2 0-1-16,0-2 1 0,1 2-1 15,0-1 1-15,1 1-2 0,-1 1 3 0,0-4 0 16,-2 2 0-16,3 2-1 0,-3-3 1 16,2 1-1-16,1 1 0 0,1 0 0 0,-1 0-1 15,0-1 1-15,0 1 0 0,-3-1 1 16,2-1 1-16,1 1 0 0,-1 1-1 15,1-2-1-15,1 2 0 0,0-1 0 16,-3-1-3-16,0 0 4 0,1 1-3 16,0-1 3-16,2 2 0 0,-2-3 0 15,1 1-2-15,-2 0 0 0,2 1 1 0,0 1 0 16,-3-3 1-16,2 1-3 0,0 0 0 16,0 1 3-16,0-2 0 0,0 1-1 15,2 0 1-15,-4-1 0 0,2 0-1 16,0 0 0-16,-2 0-2 0,3 2 2 0,0-3 0 15,-2 3 1-15,2-1-2 0,0 0 2 16,-1 0-4-16,2 1 3 0,0 1 0 16,0-1-3-16,0 0 3 0,0 0 0 0,-2-3-2 15,1 1 3-15,0 2-3 0,0 0 2 16,2 0 0-16,-2-2 0 0,0 1 2 16,-1 0-2-16,3 1 0 0,-3-1 1 0,1-2-3 15,0 1 2-15,1 2 1 0,-1-1 0 16,0-1-1-16,0-1-2 0,-1 2 3 15,-2-1-2-15,3 1 2 0,0 1-1 0,1 0-1 16,-2-1 3-16,-1 0-2 0,2 1 0 16,0 0 0-16,0 0 1 0,-2-1-1 15,1 0 1-15,0 1 0 0,1 0-1 16,-3-1 0-16,2 0 2 0,2 1-1 16,0 1 1-16,-4-2-1 0,2 1 0 0,1 0 0 15,-3-1 0-15,3 1-1 0,-1 0-2 16,2 0-3-16,-1 0 3 0,1 0 2 15,0 0-1-15,0 1 1 0,-4-1 1 16,3-1-1-16,1 1 2 0,-1 1-2 16,-1-1 0-16,1 1 0 0,-1-1-1 0,0 0 0 15,1 1 1-15,0 0 0 0,-2-2 0 16,0 1 0-16,2 1 1 0,0 0-1 16,0 0 1-16,0 1-3 0,1-1 4 0,0 0-1 15,-1 0-2-15,1-1 0 0,-1 1 1 16,1 0 0-16,-1 0 0 0,1-1 2 15,-1 1 0-15,1 1-1 0,-1-2 1 16,1 1-1-16,0-1-1 0,0 0 1 16,-1 1-1-16,0-1 0 0,1 1-2 15,-1 0 3-15,1 0-1 0,-1-1-1 0,0-1 0 16,-3-1 2-16,3 1 1 0,1 1-2 16,-1 0 0-16,1 1-1 0,-2-2 2 0,-2-2-2 15,2 3 1-15,1-1-1 0,0 0 1 16,1 2-13-16,-2-2-17 0,0 0-14 15,2 0-26-15,0 2-30 0,-1-2-50 0,0-1-137 16,1 0 48-16,-2-2 39 16</inkml:trace>
  <inkml:trace contextRef="#ctx0" brushRef="#br0" timeOffset="9829.36">8083 9845 62 0,'-3'-4'127'0,"2"-2"29"0,0-2 8 15,1 0-2-15,0-2-7 0,1 1-9 16,1-6-11-16,2-1-11 0,3-5-12 0,2-1-10 16,0 2-10-16,3 0-9 0,0 1-8 15,3 3-7-15,-1 1-8 0,-1 4-8 16,-2 4-9-16,1 2-7 0,-2 1-8 16,1 3-5-16,-5 2-4 0,4 2-2 0,1 3-2 15,-1 2-1-15,-2 2-2 0,2 9-1 16,-3-2-1-16,-4 0-2 0,-2-1 1 15,-1 2 2-15,-3 10 8 0,-1-1 11 0,-4 1 10 16,0-2 10-16,-3-2 7 16,0-1 5-16,-3-4 1 0,2 0 0 0,0-3-1 15,0-7-3-15,1-2-4 0,1-2-3 16,1-4-5-16,0-2-4 16,1-2-5-16,-2-3-4 0,0-1-3 0,2-3-5 15,-2-1-3-15,1-8-3 0,1 4-2 16,3-1-2-16,0 1-2 0,3 0-1 0,-1-1-1 15,2-1-3-15,1 1-1 0,2-2-1 16,1 3 0-16,0-1-2 0,6-6-1 16,1 4-1-16,0 0 0 0,1 4 0 0,1 5-2 15,-2 0 0-15,2 2 0 0,-1 1 0 16,3 0 1-16,-2 2-2 0,0 2 0 16,-1 2-2-16,-1 0 1 0,-2 1-2 0,5 3 0 15,-2 1 2-15,-4 2-1 0,2 1 0 16,-5 2 2-16,1 0-1 0,-2 2 1 15,-3 0 0-15,0-1-1 0,0 2 1 0,-3 2 0 16,0 1 1-16,-6 5 0 0,1 2 1 16,-2-3-1-16,-1 0 0 0,0-3-1 15,0 1 1-15,1-4 2 0,-1-7 0 16,4 0 1-16,-2-2 0 0,3-2 0 16,0 0 0-16,0-2-1 0,2 0 0 15,4-1 0-15,-11-4-1 0,7 0 0 0,0-1-1 16,1-3 0-16,0 1-1 15,1-3 0-15,2-1 0 0,1-4-1 0,3-1 0 16,2-8-4-16,0 1 1 0,4 0-2 0,0 3-2 16,1 0 2-16,1 6-1 0,-1 1-1 15,0 5-3-15,-1 2-2 0,-2 3-5 16,0 2 4-16,0 2-3 0,1 3-4 16,1 3-5-16,-1 3-8 0,-1 1-5 0,0 8-3 15,1 2 7-15,-3-4 1 0,-2 1 5 16,-2-2 0-16,-1-2 8 0,-1-1 9 15,-2 2 15-15,-2-3 9 0,-1 0 11 16,-3-1 8-16,-1-2 8 0,-1-1 4 16,-2-3 2-16,-1 0 1 0,-3-4-1 15,2-2-3-15,-10-3-3 0,2-2-4 16,1-3-3-16,-1-3-3 0,1-1-3 0,3 1-3 16,1-4-2-16,1 1-3 0,1 0-2 15,6 1-2-15,2 0-3 0,2 2-1 16,3 0-2-16,-1 1-3 0,4 1 0 0,1 1-1 15,3-2-1-15,2 1 0 0,5-7-1 16,4 2 0-16,4 2-1 0,1 1-1 16,2 1-10-16,0 3-11 0,0 3-7 0,-1 2-3 15,-2 1-1-15,-5 4 1 0,-1 0 4 16,1 2 3-16,0 1 0 0,2 7 5 16,-1 1 4-16,-5 1-2 0,-3-2 2 0,-4 2 3 15,0 1 2-15,-4-2 4 0,0 4 7 16,-3 0 5-16,-2 6 7 0,-3 1 7 15,-2-5 4-15,0 1 2 0,-1-7 3 16,3-2 0-16,-2-2 0 0,-1-3-1 16,-1-1-2-16,-2-3-1 15,3-1-4-15,0-2-1 0,-1-2-2 0,0-1-1 0,-1-3-3 16,3-1-3-16,2-1-1 0,-2-1-2 16,3-2-1-16,2 0-1 0,1-1-3 15,2 0-3-15,2 0-2 0,1-1-2 16,3 1 0-16,2 0-1 0,5-5-2 0,1 4 1 15,3 1 0-15,3 2-2 0,-2 3-2 16,-1 3-8-16,-2 3-5 0,2 1-1 16,1 1 5-16,-4 2-1 0,-1 1 1 0,0 2 3 15,-1 1 3-15,-1 0 0 0,-5 1 4 16,0 0 9-16,-3 0 7 0,1 2 8 16,-4 1 5-16,-1 4 5 0,-6 6 6 0,-1-2 7 15,-3 1 3-15,0-4 3 0,-2-2 1 16,0-4-3-16,2-3-3 0,0-1-3 15,1-3-3-15,1-2-4 0,1 0-12 16,2 0-26-16,-1-2-50 0,2-1-47 16,0 0-69-16,1-2 38 0,1 2-393 0,2-2 88 15,-2 0 74-15</inkml:trace>
  <inkml:trace contextRef="#ctx0" brushRef="#br0" timeOffset="45640.51">8199 9776 33 0,'0'-7'74'15,"1"3"11"-15,-1 4 5 0,1-6-5 16,-1 6-6-16,2-4-7 0,-2 4-5 15,0-3-7-15,0 3-6 0,0 0-5 0,0 0-4 16,0 0-5-16,0 0-3 0,0 0-2 16,0 0 1-16,0 0-1 0,0 0-2 15,0 16-3-15,-3-12-3 0,1 3-2 0,1-1-1 16,-2 0-2-16,1 0-1 0,-1-1-3 16,1-2-4-16,1 2-11 0,-2-2-34 15,2 1-36-15,1-4-116 0,-2 5 31 16,0-2 25-16</inkml:trace>
  <inkml:trace contextRef="#ctx0" brushRef="#br0" timeOffset="56216.16">18559 9100 13 0,'0'5'64'0,"-1"1"23"0,1 1 7 15,-4 0 3-15,1-2 0 0,-1 1-3 16,-2-1-3-16,1-2-6 0,-1 0-6 16,-1-1-5-16,0-1-7 0,1-1-6 0,-1-1-3 15,-1 0-4-15,0-2-5 0,2 0-3 16,0-1-4-16,0-1-2 0,0 0-3 16,2-1-2-16,-1-1-2 0,1 0-4 15,2 1-1-15,0-3-3 0,1 1-2 16,1 0-2-16,3 0-2 0,-2 1 0 15,4-4-4-15,1 1-2 0,0 0-2 0,3 1-1 16,0 1 0-16,1-1 0 16,0 2-3-16,1 2-2 0,0-1 2 0,1 3-2 15,-1 0 0-15,-1 2 0 0,-1 1 1 16,-2 0-2-16,2 2-1 0,-3 1 2 0,-1 2 1 16,1-1 0-16,0 6-3 0,-1-1 0 15,-2 2 1-15,-3 0 0 0,0 0-2 16,-1-1-1-16,-1 4 0 0,-2 1 2 0,-1 0 0 15,-1-3 0-15,0 1-1 0,0-2-1 16,-2 0 1-16,0-4 0 0,-1 0-1 16,1-2 3-16,2-2 0 0,-2-1 4 15,0-2 3-15,3 0 3 0,-3-2 0 0,1-1 2 16,1-1-1-16,0 0 3 0,0-1-1 16,2-2-1-16,-2-2-1 0,1 1 1 15,3-1 1-15,-1 1 0 0,1 0-2 16,2-1-1-16,0 0-2 0,1 0-2 0,3 1-1 15,-1-2 0-15,3-1 0 0,2 0-3 16,0 2-1-16,1-1 1 0,2 2-2 16,-4 0 0-16,4 1-1 0,2 2 1 15,-1 0-1-15,-1 1 0 0,-1 1 1 16,-3 1-1-16,3 2 1 0,-3-1-3 16,2 3-1-16,-3 0 0 0,1 0 0 0,0 2 0 15,-2 0 2-15,0 1-2 0,-2 1 1 16,2 0-1-16,-3 0 0 0,1 0 2 15,-2 1-1-15,0 0 2 0,-1-2-2 0,0 2 0 16,-1-2-1-16,1 1 1 0,0 1 0 16,-3-2-1-16,1 1 0 0,1 0 0 15,-2-1 1-15,1 0 1 0,-1-1 3 0,1 0 1 16,-1-1 1-16,1 0 0 16,1-1 2-16,-3 0 0 0,4-2-1 0,-5 2-1 15,4 0-2-15,1-2 1 0,-5 2-1 16,5-2 1-16,-2 1 0 0,2-1-1 0,-4 1 0 15,4-1-1-15,0 0-1 0,-5 1-2 16,5-1 0-16,0 0-1 0,-4 1 0 16,4-1 1-16,0 0-1 0,0 0 1 15,0 0-1-15,0 0 0 0,-7-2 0 0,7 2 0 16,0 0 0-16,0 0 1 0,0 0 0 16,-1-3-3-16,1 3 2 0,0 0 0 15,0 0-4-15,0 0 3 0,0 0-3 16,0 0-2-16,0 0 2 0,0 0-2 15,0 0-1-15,0 0-4 0,0 0-4 0,0 0-2 16,0 0 3-16,3-8-5 0,-3 8 3 16,0 0-1-16,0 0 2 0,0 0 3 15,0 0 1-15,0 0-3 0,0 0-3 0,0 0 5 16,0 0 0-16,0 0 5 0,0 0-3 16,0 0 0-16,0 0 1 0,0 0 5 15,0 0-4-15,0 0-1 0,0 0 0 16,0 0 0-16,0 0-1 0,0 0-4 15,0 0 1-15,0 0-5 0,0 0 2 16,0 0 3-16,-3 11-4 0,3-11 7 0,0 0-3 16,0 0 1-16,0 0 1 0,-1 4 2 15,1-4 3-15,0 0 2 0,-3 3 0 16,3-3 0-16,0 0-3 0,0 0-2 16,-1 4 2-16,1-4 3 0,0 0 0 0,-1 4-1 15,1-4 1-15,0 0 4 0,0 0 0 16,0 0-6-16,0 0 6 0,0 0-2 0,0 0 1 15,0 5 0-15,0-5 1 0,0 0-2 16,0 0-1-16,0 0 3 0,0 0-1 16,0 0 1-16,0 0 2 0,0 0-1 15,0 0 3-15,0 0-1 0,0 0-1 16,-1 3 0-16,1-3 0 0,0 0 0 0,0 0-1 16,0 0 2-16,0 0-2 0,0 0 1 15,0 0 1-15,0 0 0 0,0 0-2 16,-4 1 0-16,4-1-1 0,0 0 2 15,0 0 0-15,0 0-1 0,0 0-2 0,0 0-1 16,0 0 1-16,0 0 0 16,0 0-8-16,0 0-19 0,0 0-26 0,-5-1-32 15,5 1-54-15,0 0-87 0,0 0 38 16,0 0 31-16</inkml:trace>
  <inkml:trace contextRef="#ctx0" brushRef="#br0" timeOffset="58536.65">18179 9636 23 0,'0'0'88'15,"0"0"29"-15,0-15 9 0,0 15-1 16,-1-7-5-16,0 1-9 0,0 0-10 16,1-2-10-16,-1 1-9 0,-1-1-9 0,0 0-7 15,2 0-5-15,-3-1-7 0,1-1-6 16,1 1-5-16,-2-2-4 0,1-3-4 16,-1 1-1-16,1-1-4 0,1 1-3 15,-3-1-4-15,3 0-2 0,-3-1 0 0,3 0 0 16,0 0 0-16,-3 0 3 0,3 0 1 15,-3-1-1-15,2 3-1 0,-2-4-1 16,1 1 0-16,0 0-2 0,-2-8-2 16,1 5-2-16,-2-4 2 0,0 0-2 15,1 4 0-15,-1-2-1 0,1 3-1 0,0 0-3 16,-2-2 1-16,1 0-1 0,-3-1-1 16,2 1-2-16,1 2 0 0,-3-3-2 15,3 1 1-15,-3-1-2 0,1 0 0 16,0-1-2-16,0 0 1 0,1 1-2 0,-3 0 0 15,2 0 2-15,1 1-2 0,-2-1 1 16,-2 1 0-16,3-3-1 0,-3 4 1 16,0-2-1-16,0 1-1 0,0-1 0 15,0 1-1-15,-2 2 0 0,4-1 0 0,-2-1 0 16,-3 0 0-16,2 1-2 0,0 1 2 16,-1 0 0-16,1 0 0 0,0 0 1 15,1 0-1-15,0 2 1 0,2 0 0 0,1 3 0 16,-1-6-1-16,-1 0 0 15,3 3-1-15,-4-3 0 0,2-1 1 0,1 5 0 16,-2-5-1-16,4 6-2 0,-4-4 3 16,-1-2 1-16,2 1-2 0,-3 0 1 15,5 3-2-15,-4-2 3 0,1-1-1 0,-1 0 1 16,2 4-1-16,1 3 0 0,-2-6 0 16,0 4 1-16,-1-5-3 0,1 5 3 15,-2-2-6-15,-1-1 6 0,3 5 0 16,1-1 0-16,-4-2 0 0,2 1-1 15,0 3 1-15,2 1-3 0,-4-5 0 0,0 1 1 16,0 0 1-16,3 3-2 0,-3-4-1 16,1 3 3-16,2 1 0 0,0 1 1 15,0 0-2-15,-5-3 2 0,3 1-1 0,2 1 0 16,0 1-1-16,2 1 2 0,-2-1 0 16,3 2 0-16,-3-1 0 0,2-1-2 15,0 1-3-15,-1 0 3 0,1 1 2 16,1 0 0-16,-1 0 0 0,1 1-1 0,1 2 1 15,1 0-2-15,-1-1 1 0,2 1-2 16,0-1 3-16,-1 1 0 0,2 0 3 16,-1 0 2-16,0 1 3 0,1 1-1 15,0 0 1-15,1 0-2 0,-1 1-1 16,3 2-1-16,-3-4 0 0,3 4 0 0,-3-3-1 16,3 3-1-16,0 0-1 15,-2-3 0-15,2 3-1 0,0 0-8 0,0 0-28 16,0 0-32-16,0 0-31 0,0 0-64 0,0 0-119 15,0 0 47-15,0 0 39 16</inkml:trace>
  <inkml:trace contextRef="#ctx0" brushRef="#br0" timeOffset="59593.47">17153 7669 39 0,'0'0'84'0,"2"2"18"0,-2-2 4 15,4 4-1-15,-4-1-5 0,2-1-7 16,1 1-9-16,-1-1-8 0,1 2-7 15,-1 0-7-15,2 1-6 0,0 0-6 16,-2 1-6-16,2-1-3 0,1 0-4 16,-1 2-3-16,0-1-4 0,0 0-4 0,2 0-4 15,-2-1-1-15,0 1-1 0,0 0-3 16,1-1-1-16,0 0 0 0,0 1-1 16,0 0-2-16,0 0-4 0,0-1 0 15,0 1-1-15,-1 0 0 0,1-1-1 0,0 1 1 16,0-1-3-16,0 1 0 0,0-1 0 15,1 1-2-15,-1-1 1 0,-1 0-2 16,2 1 0-16,-1-2 0 0,0 1 0 0,1 0-2 16,0 1 0-16,-1-1-2 15,1 1 1-15,0-1-5 0,1 4 4 0,2-2-2 16,-4-1 0-16,1 0-1 0,-1 0 0 16,3 1 2-16,0 1 0 0,-1 0-1 15,2-2 4-15,-2 0-2 0,0 2 1 16,1-1-4-16,1 0 1 0,0 0 1 0,1-1 0 15,0 1 3-15,-2 0-3 0,1 0 3 16,2 1-2-16,-3-1-2 0,3 1-3 16,-1-1-6-16,1 1-1 0,-1 0-3 15,1 1 5-15,0-1-1 0,5 5-1 0,-4-3 3 16,-1-1-2-16,-1 0-2 0,1 0 4 16,0-1 1-16,5 5 1 0,-1 0-2 15,-2-3 1-15,-2-1-1 0,0 0 4 16,5 5-2-16,-2-3-1 0,-3-1 6 0,0-3 1 15,0 3-1-15,5 3-4 0,-5-2 6 16,0-3-2-16,0-1 2 16,-1 1-1-16,7 6 2 0,-6-4-1 0,0-1 0 15,0 0 1-15,-1 0-3 0,1 0 2 16,3 5 0-16,-3-4-2 0,0 1 2 16,-1-2-1-16,7 5 3 0,-5-2-1 0,-2-2-1 15,0-1-1-15,0 1 3 0,6 1-1 16,-4 0 2-16,-1-1 0 0,-1-1-1 0,0 0-1 15,1 0-1-15,5 5 2 0,-5-2 0 16,0-2-1-16,-1-1 1 0,1 1-1 16,2 5 1-16,-2-1-2 0,-1-4 0 15,5 6-2-15,-4-3 1 0,-2-2-3 16,0-2-1-16,5 7 4 0,-3-3-1 16,0-2-1-16,-3-1 1 0,5 6 1 0,-2-3 2 15,-1-2-3-15,4 7 1 0,-3-5 1 16,-1-2 1-16,-2-1-3 0,5 6 4 15,-1-4-4-15,-4-1 4 0,6 5 0 16,-1-1-2-16,-2-2 0 0,-2-1-2 0,1-2-2 16,3 6 2-16,-2-3-6 0,-1-1 0 15,5 3-4-15,-4-2 0 0,0-3 3 16,2 6 1-16,1-2 0 0,-3-1 0 16,-1-2 0-16,3 5 1 0,-2-3 3 0,4 2-1 15,-5-3-2-15,-2 1 4 0,1-4-3 16,-1 1 5-16,1-1-4 0,1 1 4 15,-2 0 1-15,1-1-2 0,1 1-3 16,-2-2-3-16,2 1-11 0,-2-1-9 0,0 0-18 16,0-2-78-16,-1 0-83 15,-1-1 69-15</inkml:trace>
  <inkml:trace contextRef="#ctx0" brushRef="#br0" timeOffset="60367.43">18714 9047 22 0,'0'8'35'16,"-3"0"4"-16,1 6 0 0,-2-1 1 0,-2 1 3 16,-5 4 7-16,-1 0 6 15,-2-2 5-15,1-2 3 0,-1-4 4 0,2-3 3 16,0-2-2-16,-1-3 0 0,2-2-4 15,0-2-3-15,-1-3-7 0,0-3-5 0,-3-6-4 16,3-5-5-16,1-2-4 0,1 0-3 16,4-5-4-16,0 1-3 0,2 0-2 15,2-1-2-15,0 5-2 0,4 3-4 16,-1 0-1-16,3 2-2 0,-2 0-1 16,4 2-2-16,-1 1-2 0,4 3-1 15,-2 1-1-15,2 1 0 0,-2 3-1 0,1 3 0 16,1 1 1-16,1 2 0 0,1 4-1 15,1 0 0-15,6 7-1 0,-4-3 0 16,-3 1 1-16,-3-1 0 0,0 1 2 0,-1 0-1 16,-2 2 0-16,-1-1 0 0,0 1 0 15,-3-1 1-15,-1-1-1 0,-1-1 2 16,-2 3-1-16,-1 0-1 0,-2-2-3 0,1 1 2 16,-2-2-1-16,1 0 0 0,0-2 0 15,0-2 0-15,-1-2-1 0,3 0 1 16,-1-2-1-16,0 0 0 0,5-1-1 15,-6-2-1-15,3-1 1 0,1 0-1 16,2 0-2-16,0-2 1 0,0-3-1 16,2-1-1-16,1-3-1 0,2 0 3 0,-1-1-2 15,3 2-2-15,0 0-1 0,-1 2 2 16,4 0 1-16,-3 1 1 0,1 3-1 16,-2 1-2-16,0 3 3 0,-1 2 0 0,1 0 0 15,-2 3 0-15,0 1 1 16,-1 2 1-16,-3 0 1 0,0 0 6 0,0 3 10 15,-1-1 12-15,-4 3 11 0,0 0 9 16,-1-1 5-16,1-1 5 0,-1-1 0 16,-1-1-4-16,0-3-4 0,0-2-3 15,2 0-5-15,-1-1-6 0,1-1-15 0,1 0-27 16,1 0-59-16,-2-1-40 0,5 0-79 16,-9-1-115-16,4 0 49 0,5 1 41 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9:41:10.9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12314 11428 31 0,'0'0'98'0,"-5"3"35"0,5-3 20 0,-5 2 11 16,3-1 2-16,2-1-1 0,-6 0-4 16,6 0-10-16,0 0-11 0,-7 0-12 15,7 0-12-15,0 0-11 0,-4-1-10 16,4 1-10-16,0 0-5 0,0 0-4 15,-5 0-2-15,5 0-1 0,0 0-1 0,0 0-2 16,0 0-1-16,0 0-1 0,0 0-2 16,0 0-3-16,0 0-2 0,0 0-1 15,0 0-2-15,11 5 1 0,-9-4-1 0,-2-1-1 16,6 1 0-16,-2 0-1 0,1 0 0 16,1 1-2-16,1-2-1 0,1 1-2 15,-2 0-3-15,2-1-3 0,1 1-3 16,1 0-2-16,-1 0-2 0,1 0-2 15,1-1 0-15,4 1-1 0,1-1-1 0,0 0-1 16,0-1-1-16,2 0-2 0,1-1-3 16,6-1-2-16,1-1-1 0,1-1 0 0,-4 0-1 15,2 0-1-15,-6 2-1 16,-1-1-2-16,-4 1-1 0,2 1-2 0,-1 0-1 16,0 0-2-16,-2 0-2 0,3 1 0 15,-3 0-1-15,0 0 1 0,-2 1 0 16,0 0-1-16,0 0-1 0,-2 1-1 15,1-1-1-15,4 2 0 0,-3-1-1 0,0 0 0 16,-1 1 0-16,-1-1-2 0,-1 0 0 16,3 0 1-16,-3 0-1 0,2 0-1 15,0 0 0-15,0 0 0 0,-1 0 1 0,-1 0 0 16,2 0-1-16,-2 0 0 0,1 1 0 16,-1-1-1-16,0-1 0 0,-1 2 1 15,1 0 1-15,-2-1-1 0,0 0 0 16,-1 0 0-16,0 0 1 0,-3 0 1 0,3 0 0 15,-3-1-1-15,-2 0 1 0,5 1-1 16,-5-1 0-16,5 1 0 0,-5-1 1 16,0 0-2-16,5 1 0 0,-5-1-1 0,5 0 0 15,-5 0 0-15,0 0 0 16,4 0-1-16,-4 0-1 0,0 0 0 16,2 1-2-16,-2-1 1 0,0 0-2 0,0 0 1 15,4 1-1-15,-4-1 0 0,4 1 1 16,-4-1-1-16,0 0 0 0,4 1 0 15,-4-1 0-15,4 2 1 0,-1-1 1 0,-3-1 1 16,2 2 0-16,-2-2-1 0,5 2 1 16,-5-2 1-16,4 1 0 0,-4-1 1 15,0 0 0-15,0 0 0 0,7-3 0 0,-7 3 1 16,4-2-1-16,-4 2 1 0,3-2-9 16,-3 2-38-16,4-1-41 0,-4 1-43 15,0 0-56-15,0 0-56 0,1 6 74 0,-1-6-391 16,0 7 92-16,0-4 78 15</inkml:trace>
  <inkml:trace contextRef="#ctx0" brushRef="#br0" timeOffset="1203.16">14699 11465 12 0,'0'0'116'0,"-5"3"46"16,3-2 17-16,2-1 4 0,-4 3-3 15,4-3-8-15,-2 3-6 0,2-3-7 16,-4 2-7-16,4-2-7 0,-1 3-8 16,1-3-7-16,0 0-7 0,0 0-8 0,0 0-6 15,0 0-6-15,0 0-7 0,0 0-4 16,7 3-4-16,-7-3-6 0,7-2-4 16,-1 1-5-16,2-1-3 0,2-1-4 0,1 1-5 15,1-1-4-15,3 0-4 0,-1-1-4 16,8-2-4-16,3 1-4 0,-1-1-5 15,1 0-3-15,2 0-3 16,-1 1-3-16,3 1-2 0,-2 0-3 0,5-1-2 16,-4 1-2-16,4 0-2 0,0 1-2 0,1 1-1 15,0-1-1-15,0 2-1 0,0 1-1 16,1-1-1-16,-1 1-2 0,2 0 0 16,-2 0 0-16,0 0-1 0,0 0-1 15,-1 0 0-15,-2 1-1 0,0-2 0 0,-1 1 0 16,-1 1 0-16,0-2-1 0,-3 1 0 15,-5 0 0-15,-3 0-1 0,3 0 0 16,-2 0 0-16,1 0-1 0,0 0 0 16,-1 1 0-16,0 0 0 0,1 0-1 15,-2 0 0-15,-1 1 0 0,1 0 0 0,-1 0 0 16,-1 0-1-16,-3-1 1 0,-1 1-1 16,0-1 1-16,-1 0 0 0,-3 0 1 15,2 0 0-15,-3 0 0 0,0 0 1 16,-1 0 5-16,0-1 5 0,0 1 6 0,-2-1 5 15,0 1 2-15,-3-1-1 0,6 0 0 16,-6 0-2-16,5 0-1 0,-5 0 0 16,2 1-1-16,-2-1-1 0,0 0-1 0,0 0-1 15,0 0-1-15,6-1 0 0,-6 1-2 16,0 0-1-16,0 0-2 16,0 0-1-16,0 0-2 0,4-1 0 0,-4 1-2 0,0 0-1 15,0 0-1-15,0 0 0 16,5-1-1-16,-5 1-1 0,0 0-1 0,0 0 0 15,5 0 0-15,-5 0 1 0,0 0-1 16,4-1 0-16,-4 1 0 0,0 0 0 16,0 0-1-16,6 0 0 0,-6 0-1 15,0 0 1-15,5 1-1 0,-5-1-2 0,0 0 2 16,3 0-1-16,-3 0 1 0,4 1-1 16,-4-1 1-16,0 0 0 0,2 2-3 15,-2-2-2-15,0 0-1 0,3 1-3 0,-3-1 2 16,0 0-1-16,3 1 0 0,-3-1 0 15,0 0 2-15,0 0-2 0,3 0-2 16,-3 0-7-16,0 0-10 0,0 0-20 16,0 0-23-16,4 1-31 0,-4-1-37 15,0 0-39-15,1 3-44 0,-1-3 73 0,0 0-353 16,0 0 84-16,0 0 70 0</inkml:trace>
  <inkml:trace contextRef="#ctx0" brushRef="#br0" timeOffset="84603.22">16114 10459 15 0,'0'2'75'0,"2"1"24"16,-2-3 8-16,3 6 1 0,-1-3-4 16,1 0-4-16,-2 1-9 0,0-1-6 15,2 1-7-15,-1 1-6 0,0 0-6 0,0-3-4 16,-1 2-7-16,2 0-3 16,-2-1-3-16,-1-3-3 0,3 5-3 15,0-3 0-15,-3 0-1 0,0-2 1 0,5 3-3 16,-5-3-2-16,3 3-2 0,-3-3 0 15,3 1-3-15,-3-1-4 0,5 2-2 0,-3-1-2 16,-2-1-2-16,5 0-3 16,1 0 14-16,-2 0-20 15,-4 0 0-15,5-1-2 0,-5 1-3 0,6-1 2 16,-3 0-1-16,-3 1-1 0,4-3-2 16,-1 1 1-16,2 0 2 0,-2-2 3 15,1 0 9-15,1-2 8 0,2-2 11 0,1-3 6 16,4-6 4-16,0-2 4 0,3-2 3 15,-2 0-2-15,3-1-2 0,0-3-5 16,0 2-4-16,16-25-4 0,-11 16-4 16,-3 7-5-16,-3 5-8 0,2 0-13 0,-4 1-18 15,2 1-25-15,0 2-14 0,-4 3-23 16,-3 1-18-16,0 3-17 0,-2 1-21 16,1 1-22-16,-2 1-30 0,0 2-115 0,0-1 48 15,0 1 41-15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19:30.5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23577 4609 70 0,'0'0'110'16,"4"-5"16"-16,-3 3-1 0,-1 2-4 15,2-3-8-15,-2 3-9 0,0 0-9 0,0 0-8 16,0 0-8-16,6 6-8 0,-4-3-7 15,-2-3-4-15,0 7-8 0,1 1-5 16,-1 0-4-16,-1 1-4 0,1 0-4 16,0 0-4-16,0 1-2 0,-2 0-5 0,2 0-2 15,0 1-1-15,0-1-1 0,-1 0-1 16,1 1-4-16,0 4-1 0,0 0-1 16,0 0-1-16,0 1-1 0,0 0-2 15,0 1-2-15,0 0-1 0,0-1-1 0,0 1 1 16,-1-1-1-16,1 1 0 0,0 0-1 15,0-1 0-15,0 1-1 0,0 1 1 16,0-2 0-16,-1 1-1 0,1 0 0 16,0-2-1-16,0 2-1 0,0-1 2 15,-2-2-1-15,2 1 1 0,0-2-1 16,0 2 1-16,0-2-2 0,-1 2-1 0,1-3 1 16,-1 3 0-16,1-2 1 0,-1-1-2 15,1-2 1-15,0 6-1 0,0-1 0 16,-1-2 0-16,1 2 0 0,0 0 0 0,0-2-1 15,-2 2 1-15,2-2 2 0,0-1-1 16,2 2 1-16,-2 1-1 0,0 1 1 16,1-2-2-16,-1 1 1 0,0 0 0 15,0-1 1-15,0 2-1 0,0-1 1 0,1 1-2 16,-1 1 0-16,-1-1 0 0,2 0 0 16,-2 1-2-16,1 0 3 0,0 0 0 15,0-1 1-15,0 2-1 0,0-1 0 0,0 2-2 16,0-2-2-16,0 2 1 0,0-1 2 15,0 0 0-15,1 1 1 16,0-1 0-16,-1 0 0 0,0 1 1 0,0-1-1 16,0 3-1-16,0-3 1 0,0 2 0 15,0-1-3-15,-1-1 1 0,1 0 1 16,0 1 1-16,-1-1 1 0,1 0-1 0,-1 10-2 16,1-6 2-16,-2-1-2 0,0-4 1 15,1 9 1-15,-2-3-2 0,1 2 2 16,-1 1 0-16,1-5 1 0,1-2 0 0,-2-2-2 15,0 8 0-15,-1-1 0 16,1-2 1-16,1-5 0 0,-3 8 1 0,1-5 1 16,2-2-2-16,-2-2-1 0,3-1-1 15,-2 0-1-15,1 0 2 0,1-1 0 16,1 2-4-16,-3-3 5 0,1 1 0 0,1 1 1 16,-1-1-1-16,0 0 0 0,1-3 0 15,1 0-1-15,-1-1 1 0,-2-1-1 16,2 0 0-16,1 0 0 0,-1 0 1 15,1-1 0-15,-1 1 0 0,-1-2 0 16,2-1-2-16,-1 0 1 0,1-2-17 16,-1 1-25-16,1-5-48 0,0 6-186 0,-1-4 46 15,1-2 38-15</inkml:trace>
  <inkml:trace contextRef="#ctx0" brushRef="#br0" timeOffset="5557.16">23800 14436 79 0,'0'0'118'0,"0"-4"15"16,0 4 1-16,0 0-3 0,0 0-8 16,1-4-10-16,-1 4-11 0,0 0-8 15,0 0-7-15,3-4-8 0,-3 4-10 16,0 0-7-16,0 0-5 0,0 0-5 0,0 0-2 16,0 0-3-16,0 0-1 0,0 0-2 15,7 6-1-15,-7-3-4 0,0-3-2 16,1 5 1-16,-1-5-2 0,1 5-2 15,-1-1-1-15,2 1-2 0,-2-1-2 16,1 1-2-16,-1 2-1 0,1 1-3 0,0-1-1 16,0 0-1-16,1 1-1 0,-1 0-1 15,1 0-2-15,1 1 1 0,-1 3-3 16,2 1 0-16,0 0-2 0,-2 0-1 16,3 1 0-16,-3 0 0 0,2 1-3 15,1-2-1-15,-2 2 0 0,0 0-2 0,1 1 2 16,-1-1-1-16,0 0-2 0,3 9 1 15,-2-3-1-15,-1-2 1 0,0 6-1 16,0 0-3-16,0-4 2 0,-1-2 0 0,1 6 0 16,-2-4 0-16,1-1-2 0,0-1 3 15,0 6 0-15,-1-2 0 0,1-3 0 16,-1 7 1-16,0-6-2 0,0 0 1 16,0-4-1-16,1 3 0 0,-1 7 0 0,-1-4 0 15,1-4-1-15,0 0-1 0,1 7 1 16,-1 3-1-16,0-6-1 0,0-3 1 15,1-2-2-15,-1 10 0 0,0-1-1 16,0 0 2-16,2 0 1 0,-3 0 0 0,1 1-1 16,0-5-1-16,-1-2 1 0,0 8-1 15,1-6 2-15,1-3 0 0,-2 1 1 16,0-2-1-16,1 10 0 0,-1-1-1 16,0-4-1-16,0 4 2 0,0-4 0 15,0-3-1-15,1 8-1 0,0-6 2 16,-1-2-3-16,3 5 1 0,-2-3 0 0,0-4-2 15,0 0 2-15,2 8-2 0,-2-4 2 16,1-4-1-16,1 8 2 0,-2-6 0 16,2-1-2-16,-2-4 2 0,4 11 0 0,-4-6-1 15,0-1-1-15,2-1 1 0,-2-2 0 16,0 10 1-16,1-1-1 0,1-4-4 16,-2-4 2-16,0-1 4 0,2-1-1 15,-1 11-1-15,1-7-1 0,-2-1 2 16,2-3 2-16,-2-1 0 0,1 1 0 0,2 0-2 15,-3-1-2-15,3 2 2 0,-3-1 0 16,3-1-1-16,-2 2 2 0,0-1-3 16,0-1 2-16,0 0 0 0,2 1-3 0,-3-2 2 15,3-1-5-15,-3 1-4 0,1-3 0 16,1 1-9-16,-2-1-3 0,1-1-18 16,0-2-22-16,-1-1-44 0,1 0-72 15,0-1-149-15,-1-1 54 0,-1-1 45 0</inkml:trace>
  <inkml:trace contextRef="#ctx0" brushRef="#br0" timeOffset="41866.83">23664 6164 41 0,'1'7'88'16,"1"-1"20"-16,1 2 6 0,-1-3 2 15,1 1-2-15,-1 0-3 0,1 1-7 0,3 0-8 16,-2-1-5-16,2 4-6 0,0-1-8 16,-1 1-5-16,1 0-5 0,0 0 0 15,0-1-6-15,0 2-4 0,0-1-2 16,2 1-3-16,-2-1-2 0,1 0-1 16,2 2-1-16,-3 1-2 0,2-1-4 0,3 6-5 15,2-1-1-15,-5-2-4 0,3 3-2 16,0 0-1-16,-2-4-4 0,-1 0 2 15,1 4-2-15,1 1 1 0,1 1 0 0,-1 0 1 16,-1 1 0-16,0-1 0 0,1 1-1 16,0 1-1-16,-2 0-1 0,2-1-1 15,0 3-3-15,0 0-1 0,1 0-2 16,-4-1-2-16,3 1-1 0,-2 1-2 0,2-1-1 16,0 2 0-16,0-2-2 0,1 1 1 15,-1 2-2-15,1-2 0 0,-2 1-1 16,0 1 0-16,1 2-1 0,1 0-2 15,-3 1-1-15,2-1 2 0,-1 0 0 16,2 2 0-16,-1-1-1 0,-2 1 0 0,1 0 1 16,1 2-1-16,-2-1 0 0,8 26 0 15,-4-16 0-15,-2-8 0 0,-1-5 0 16,-2 3 0-16,3-2 1 0,0 2-2 16,9 25-1-16,-8-16 1 0,-2-9 0 15,1-5 1-15,1 1-2 0,-2 2 1 16,10 27 0-16,-4-20-1 0,-6-5 1 0,0-4-1 15,8 30 0-15,-5-16 0 0,-2-10 1 16,-1-4 1-16,-1 3-1 0,1 3 0 16,8 25 0-16,-7-16-1 0,1-7 0 15,-3-4 0-15,1 1 0 0,7 26-1 0,-5-15-1 16,-1-8 0-16,-3-2 0 0,2-1 1 16,5 30 0-16,-4-16 0 0,-3-8-1 0,1-7 0 15,-3 2-3-15,6 29 3 0,-3-16-3 16,-2-8 3-16,-1-5 2 0,6 33-1 15,-3-18 1-15,-3-9-1 0,-2-4-1 16,5 32 0-16,-2-17 0 0,-1-11 0 16,-2-4 1-16,6 32 1 0,-4-19-1 0,-3-8-1 15,2-4-1-15,-2 2 0 0,4 30 1 16,-3-16 1-16,1-9-3 0,-3-6 1 16,2 1 2-16,-1 34-1 0,0-18 1 15,0-12 0-15,-1-3 0 0,2 33 0 16,0-19-1-16,-3-12 0 0,2-2 2 0,0 0 0 15,1 32-2-15,0-17 0 0,-2-12 0 16,0-5 0-16,2 1 1 0,0 36 0 16,-2-21-1-16,1-8 1 0,-1-6 0 15,-1 1 1-15,1 34 0 0,2-2 0 0,-2-20-1 16,-2-7 0-16,2-7-1 0,-1 4 2 16,0 32-1-16,0-19 0 0,1-9 0 15,0-6-2-15,0 35 1 0,1-21-1 0,-2-9 1 16,0-6 1-16,1 37-2 0,0-21-1 15,-1-10 4-15,0-5-1 0,1 32 0 16,-1-19 0-16,3-9-1 0,-5-6 2 0,2 2-1 16,0 35-3-16,-1-22 2 15,-1-7-1-15,2-8-3 0,-4 38 2 0,2-24-1 16,-1-9 1-16,-2 26 3 0,1-19-3 16,-1-8-2-16,-3 25 4 0,2-18 1 15,0-9 1-15,-1 24-3 0,-2-16 2 16,3-8-2-16,-5 26 0 0,-1-4 0 0,1-16 0 15,2-8 0-15,-4 25 1 0,-3-6 0 16,3-14 1-16,2-6-1 0,-5 22-2 16,-1-3 1-16,-1-1 0 0,5-10-2 0,-5 9 3 15,4-12 2-15,-6 14 0 0,5-13-1 16,-6 12 0-16,-1-1 1 0,5-15 0 16,-2 12 0-16,5-11-2 0,-2-7-1 15,-8 22 1-15,2-5 1 0,-1 1 1 16,5-12 0-16,5-7-1 0,-10 18-2 0,4-13 1 15,4-5 0-15,3-6 1 0,1 3-1 16,-12 21 3-16,7-14-1 0,4-6 0 16,1-7 0-16,0 1-1 0,2-1 1 0,1 0 0 15,-2-1-2-15,0 2 1 0,1-1 0 16,1-1-1-16,1-1 1 0,0 0 0 16,0-1 0-16,1-4 1 0,1-1-1 15,1-3-1-15,-1 1 1 0,2 0-1 16,-2-2 1-16,1 0-1 0,2-2 2 0,-1-1-2 15,1-2 1-15,1 1-2 16,-1-3-16-16,1 1-26 0,1-2-48 0,0 0-48 16,0-4-252-16,1 4 65 0,-1-4 55 15</inkml:trace>
  <inkml:trace contextRef="#ctx0" brushRef="#br0" timeOffset="42349.55">24086 14609 3 0,'10'20'78'0,"-1"-1"31"16,2 0 8-16,0-1-1 0,0-1-8 15,-1-3-10-15,-2-2-7 0,1 0-17 0,-3-2-16 16,3 1-23-16,-1-3-21 15,-3 1-41-15,1-2-119 0,-1-2-98 0,0 0 82 16</inkml:trace>
  <inkml:trace contextRef="#ctx0" brushRef="#br0" timeOffset="43031.86">23867 14370 44 0,'0'0'103'0,"0"0"23"0,-2-2 10 0,2 2-1 15,0 0-3-15,0 0-4 0,0 0-3 16,0 10-3-16,0-2-4 0,2-1-7 16,1 2-8-16,0 6-8 0,2 0-8 15,3 8-9-15,-1 1-8 0,1-2-6 0,1 2-5 16,1-1-6-16,-2 2-5 0,3-3-4 15,-1-1-4-15,0-1-5 0,1 0-3 16,-1-5-1-16,-5-1-5 0,2-2-1 16,1 0-1-16,-1 0 3 0,-2 1-1 15,1 1-1-15,0 1-3 0,0-3 0 0,-1 2-3 16,0-1-2-16,0 0 0 0,0 0-2 16,0 0-2-16,0 0-3 0,-1-2 1 15,3 1-2-15,-1 0 1 0,0 0-1 16,0-2-1-16,-1 0-1 0,0 1-2 15,-1-2 0-15,-1-2 0 0,1-1 0 0,-1 1 0 16,1-1 1-16,0 1-1 0,-2-1 0 16,2-1 1-16,-2 1-2 0,1-2 0 15,-1 0 1-15,1 0-1 0,-1-1-1 0,1 0-1 16,-2 0-1-16,0 0 2 0,1 0-2 16,2 2 1-16,-3-2-1 0,2 1-1 15,-3-1 0-15,2-1 3 0,-2-2 0 16,3 5-2-16,-2-3 0 0,-1-2-4 0,2 4-3 15,0-3-1-15,-2-1-1 0,1 4-9 16,-1-4-8-16,0 4-8 0,0-4-14 16,1 3-12-16,-1-3-9 0,0 0-15 15,1 4-15-15,-1-4-7 0,3 3-12 16,-3-3-12-16,0 3-23 0,0-3-114 16,0 4 45-16,0-4 37 0</inkml:trace>
  <inkml:trace contextRef="#ctx0" brushRef="#br0" timeOffset="43519.61">24082 15169 9 0,'-7'2'68'16,"3"-1"27"-16,-1 0 9 0,0 0-1 15,1-1-6-15,4 0-3 0,-5 0-9 0,5 0-8 16,0 0-9-16,-5-3-3 0,5 3-3 15,-2-4-2-15,2 4-2 0,0 0-1 16,4-8-3-16,-3 4-2 0,2-1-4 0,2 0-3 16,1-1-1-16,-1 0-4 0,4-1-3 15,2 0-3-15,0-2-1 0,5-4-1 16,-1 3-4-16,3-2-2 0,3 1-2 16,-3-1-1-16,0 1 2 0,1-1 4 15,-3 1 3-15,2-1-1 0,-4 2 0 16,-2 2 1-16,-5 0 2 0,-1 0 2 15,2-1 1-15,-2 0-1 0,-1 3 0 0,-2-2-5 16,0 2-2-16,1-2-5 0,-3 1-1 16,0 0-3-16,-1 1-4 0,0 0-2 15,-1 1-1-15,1-2-2 0,-1 0-1 16,-3 0-1-16,0 1 1 0,-2-2-2 0,-1-1-1 16,-1 1-3-16,-1-1 1 0,-6-6 1 15,-1 4-1-15,0-4-1 0,-1 3-1 16,-2-2 0-16,0 1 0 0,1-1 3 0,-2-1 5 15,0 0 2-15,1-1 6 0,-1-1 3 16,2 1-3-16,-1-2 2 0,5 0-2 16,-2 2-5-16,1 0-12 0,2-1-36 15,2 3-34-15,2 3-43 0,2 1-84 16,-3 1-135-16,1 2 55 0,-1 0 46 0</inkml:trace>
  <inkml:trace contextRef="#ctx0" brushRef="#br0" timeOffset="45491.07">23920 6125 33 0,'2'-3'82'16,"-2"3"19"-16,2-2 3 0,-2 2-1 15,0 0-4-15,0 0-7 0,0 0-4 16,0 0-5-16,0 0-1 0,0 0-4 0,-3 13-1 16,-1-5-3-16,-2 2-3 0,-2 11-3 15,-3 3 0-15,-2 2 3 0,0 0 1 16,2 2 0-16,-17 22-1 0,11-13-3 15,2-8-6-15,0-5-2 0,2-1-5 16,-2 1-2-16,0-2-1 0,2-2 2 16,1-1 0-16,-3-1 0 0,4-4-3 0,2-4-5 15,3-1-2-15,0-2-5 0,1 0-2 16,1-2-4-16,1 0-2 0,-2-1-2 16,2-1-2-16,1 0-1 0,1-1-4 0,1-2-1 15,-4 2-3-15,4-2-3 0,0 0-1 16,0 0-1-16,0 0-2 0,0 0-1 15,0 0-2-15,0 0-5 0,-4-8-5 16,4 8-7-16,0 0 0 0,0-5 7 0,0 5-4 16,0-5-1-16,0 5 2 0,0 0-4 15,0-6 1-15,0 6-3 0,2-6 5 16,-2 6-3-16,0-7 1 0,0 4 4 16,0 3-4-16,-3-12 6 0,2 5-2 0,-1-2 4 15,-2-4 0-15,-1-3 1 16,-1-5 0-16,-2-2 1 0,0-1 1 15,1-1 0-15,-3 1 0 0,4-1-1 0,0 2 0 16,-2 0 1-16,3 5-2 0,3 2-1 16,0 2 0-16,1 2 0 0,-1-2 1 15,1 3-1-15,1 2 0 0,-2 0 0 0,1 1-2 16,0 1 1-16,1 1-2 0,0 0-2 16,0 2 2-16,0 0 1 0,0 4-1 0,2-5 2 15,0 2-4-15,-1 1 1 0,-1 2 1 16,5-5-1-16,-4 3 2 0,-1 2 2 15,5-2 0-15,-1 1-2 0,-4 1 2 16,6-2 0-16,-4 1 0 0,-2 1-1 0,8-2 0 16,-5 1-1-16,3-2 2 15,-1 1 0-15,1-1 1 0,0 0-1 0,0-1 1 16,0 1-1-16,0 0-2 0,0 1 2 16,0-2 1-16,-1 0-1 0,1 1 0 15,0-1-1-15,-1 0-2 0,1 1 2 0,0 0-1 16,0 0 2-16,0 0 0 0,1 1-3 15,0 0 3-15,0 0-3 0,2 0 0 16,-2 1 1-16,3 1-2 0,-3 0-2 16,2 0-1-16,1 1 0 0,1-1 0 0,-3 1 3 15,2 0 0-15,1 0 0 0,-2 0 1 16,2 0-1-16,-3 0-1 0,1 0-3 16,-1 1-6-16,0-1-4 0,-1 0-8 15,-2 0-4-15,0 0-5 0,0 0-4 16,-1-1-5-16,-2 1-1 0,-2-1-3 0,7 1 7 15,-4 0 0-15,0 0-6 0,-3-1-4 16,7 1-12-16,-5 1-22 0,3-1-40 16,-3 0-148-16,2 0 45 0,-4-1 38 15</inkml:trace>
  <inkml:trace contextRef="#ctx0" brushRef="#br0" timeOffset="67548.87">12964 12321 10 0,'0'0'75'0,"0"0"28"16,3 3 9-16,-3-3-1 0,0 0-5 16,1 2-8-16,-1-2-8 0,0 0-8 0,0 0-8 15,3 3-8-15,-3-3-8 0,0 0-4 16,1 2-5-16,-1-2-5 0,2 2-3 16,-2-2-6-16,4 2-3 0,-4-2-3 0,2 1-1 15,-2-1-3-15,5 0-2 0,-5 0-1 16,8 1-4-16,-6-1-2 0,3 0 0 15,-5 0-3-15,7-1-2 0,-2 1-2 0,3-1 1 16,-2 0-2-16,2 0 0 0,1 0-3 16,-2 0-1-16,2 0 2 0,-2-1 0 15,2 1-1-15,-1 0 0 0,2-1-3 16,0 1 1-16,0-1-1 0,-1 1 2 16,0 0 1-16,1-1 2 0,6 1 1 0,-3-1-1 15,2 1 0-15,-3-1 1 0,4 0 0 16,0 1-2-16,0-1-1 15,0 1-1-15,1-1 0 0,3 0 1 0,-5 0-2 16,3 0 2-16,9-1-2 0,-3 0 0 16,-2 1-3-16,-2 0 2 0,-3 1 0 15,10-2 1-15,0 0 3 0,-6 2 2 0,6-2 0 16,-3 1 3-16,-1 0 1 0,4-1 0 16,-1 1 2-16,1-1-1 0,0 1 1 15,0 0-1-15,0-1-2 0,2 0 0 0,-2 0-2 16,1 0 0-16,2 0 0 0,-2 1-1 15,4-1 0-15,-2 0-2 0,1 0 0 16,0 0-1-16,-1 1-1 0,0 0 1 16,1-1 0-16,-1 2 0 0,2 0-1 0,-2 0 1 15,1 0-1-15,0 1-3 0,0 0-1 16,0 0 3-16,1 0 3 0,0 0 0 16,0 1 1-16,1 0-2 0,-1 0 1 15,0 0-2-15,-3 0 0 0,3 1 2 0,0-1-1 16,1 1 0-16,-5-1-1 0,5 0 0 15,-2 0 1-15,-1 1-1 0,1-2-1 16,1 1-1-16,0 0 1 0,-1-1 0 16,1 1-1-16,2-1-1 0,-2 1 0 0,3-1 1 15,-2 1 1-15,0-1 0 16,0 1 1-16,-1-1-2 0,2 0 0 0,-1 0 1 16,1 1-3-16,0-1-1 0,0 1 2 15,-2 0 0-15,2 0 0 0,-2-1 2 16,2 2 1-16,-2 0-2 0,1-1-1 0,-1 1-1 15,0 0 2-15,1 0-1 0,-1 1-1 16,1-2-2-16,0 1 2 0,-1 1-2 16,-2 0 3-16,2-1-1 0,-1 2-1 15,2-2 0-15,-4 1 2 0,4 1 0 0,-2-1-1 16,1 0-1-16,1 1 1 0,-1-1-1 16,-2 0-1-16,3 1-3 0,-1-1 4 15,0-1-2-15,1 0-4 0,-1 1 1 16,0-1 3-16,0-1-3 0,1 0 1 0,-1 1 1 15,1-2 0-15,0 0 0 16,0 0-1-16,-1 0 1 0,2-1 3 0,0 1-2 16,2-1-3-16,-2 0 1 0,3 0 3 15,1 0-3-15,-1 1 2 0,1-1 3 16,-2 1 0-16,1 0 0 0,0 0-2 16,1-1 1-16,0 0 1 0,-1 0-2 0,-1 0 2 15,5 0 0-15,-3 0-2 0,0 0 0 16,1 0 3-16,0-2-1 0,2 1 0 15,-2 0 0-15,1 1-4 0,1-2 0 0,-2 1 6 16,33-2-1-16,-19 1-1 0,-10 1 0 16,-8 0 1-16,2 0-1 0,0 0 0 15,2 0 0-15,-1 0 0 0,1 0 1 0,1-1 0 16,31-1 0-16,-20 0-1 0,-11 2 0 16,-3 0 0-16,0-1-2 0,0 0 1 15,2 1 2-15,-1 0 0 0,1-1 1 16,31-2 1-16,-18 2 0 0,-10 0-2 15,-8 2-2-15,4-1 1 0,-1 1-1 0,4-1 0 16,-1 0 1-16,31-2 0 0,-22 1-1 16,-9 2 2-16,-4-1-1 0,-2 1-2 15,2-1 2-15,0 1 0 0,1-1 0 16,1 0-2-16,-1 1 2 0,0-1-1 16,2 1 1-16,-1-1 0 0,0 2 0 15,-1-1-3-15,-3 1 4 0,4 0 1 0,-3 0-2 16,2 0 1-16,0 0-1 0,-3 0 2 15,4 0 0-15,-2 0-1 0,0 0-1 16,-1 0-1-16,-1 0 1 0,3 0 1 0,-3 0-2 16,3 0 1-16,-3 0 0 0,3 0-3 15,0-1 4-15,-2 0-2 0,2 1 0 16,0-1 1-16,-1 1 1 0,0 0-2 16,1 0 2-16,-1 0-2 0,0 1 1 15,1-1 0-15,-3 1-1 0,0 0 0 0,-1-1-2 16,2 1-2-16,0 0 2 0,-2 0-4 15,3 0 1-15,-3 1 3 0,1-1 2 16,0 0-1-16,0 0-5 0,-3-1 1 16,4 1 3-16,-2-1 0 0,0 0 1 0,1 1 2 15,-2-1-5-15,1 1 2 16,-1-1 1-16,0 1 1 0,-2 0-4 0,2-1 3 16,-2 2-1-16,1-1 1 0,-2 1-1 15,1 0 0-15,0-1 1 0,-1 1-1 16,2 0-4-16,-1 0-5 0,0-1 4 0,-1 1-1 15,2 0 1-15,-2-2-3 0,2 1 5 16,-1-1-4-16,0 1-1 0,3-1 3 16,-2-1 5-16,-2 1 0 0,2 0-5 0,-2-1 8 15,0 0-2-15,0 1-3 16,-6-2 2-16,-2 2-1 0,7 0 4 0,0 0-2 16,1 0 2-16,-5 0-2 0,-2 0-1 15,6 0-1-15,-6 0 4 0,-1 0 0 16,0 0-3-16,7 0 3 0,0 0-2 0,-2 1 1 15,-2-1-1-15,-4 0 1 16,9 1-1-16,-4-1 3 0,-6 0 0 0,1 0 1 16,8 1-2-16,0 0-2 0,0 0 3 15,-5-1 0-15,5 2 0 0,-6-1-2 16,-3 0 0-16,0 0 1 0,-2 0 0 0,1 0 1 16,2 0-1-16,7 0-3 0,-4 1 4 15,-2-2 0-15,6 2-1 0,-4-1 0 16,-2-1 1-16,-4 1 0 0,4-1-1 15,-3 1 0-15,10-1 0 0,-3 1-1 0,-5-1 2 16,-2 1-1-16,1 0 0 0,0 0 0 16,8 0 0-16,-3 0 1 0,-4 0-1 15,0 0 0-15,-2-1 1 0,10 1 0 16,1 0-1-16,-5-1 1 0,-3 0-1 16,-2 0 0-16,8 1 0 0,-1-1-3 0,1-1 3 15,-3 1-2-15,-3 0 2 0,7 0 1 16,-4-1 0-16,3 0-1 0,-4 1-1 15,-1 0-3-15,6-1 5 0,-3 1 0 16,3 0 0-16,1-1-1 0,-4 1 1 16,-6-1-1-16,9 1 0 0,-4 0 0 15,-5 0 0-15,1 0 0 0,-3 0 0 0,3 0 0 16,-2 0 1-16,3 0-1 0,-3 0-3 16,2 0 3-16,7 0-5 0,-4 0 3 15,-2 0 0-15,-5 0 2 0,2 0-2 0,-1 0 1 16,0 0 2-16,1 0 0 0,-1 1 0 15,-1-1-2-15,1 1 2 0,-2 0 0 16,0 0-1-16,1 0-1 0,-1 0 1 16,0 0-1-16,1 0-1 0,-2 0 3 0,2 0-5 15,-2-1-3-15,1 1-10 0,-2 1-13 16,0-2-5-16,-3 1-9 0,1-1-13 16,-1 0-12-16,1 1-24 0,-1-1-120 15,1 0 35-15,-2 1 30 0</inkml:trace>
  <inkml:trace contextRef="#ctx0" brushRef="#br0" timeOffset="75529.41">13914 11573 12 0,'-6'-1'70'16,"2"0"26"-16,4 1 6 0,-6 0-3 15,1 1-5-15,1 0-9 0,1 1-4 16,-2-1-6-16,0 2-7 0,1-1-6 0,-6 6 52 15,4-3-61-15,0 1-4 16,-1 1-3-16,-2 1-4 0,2 1-2 16,-2 1-3-16,1 0-3 0,1 0-2 0,-1 0-3 15,1 1-1-15,-2 1-2 16,2-1-3-16,1 0 0 0,-2 1-2 0,-1 7-2 16,1-4-3-16,2 0-2 0,1-2 0 15,0 0-2-15,0 2 0 0,2-1 0 16,-1 0 0-16,0-1 0 0,2 2 1 0,-2-1 1 15,3 0 2-15,-2-1 0 0,2-1-1 16,0-1 0-16,1-2 0 0,0 1-1 16,1 0-1-16,0 0-2 0,1 0-1 15,-1-1 1-15,0 1-1 0,3 2 1 0,1 0-2 16,0-2 1-16,-1 1-2 0,3-2-1 16,0 1 1-16,-2-3-3 0,2 0 1 15,1-1 0-15,0 0-2 0,2 1 3 16,1-2-2-16,-3-1-3 0,3 0 0 0,1 0 1 15,-3-1 0-15,1-1-1 0,-1-1-8 16,1 0 0-16,-2-1-2 0,1 0 1 16,1-1 1-16,-3-1 0 0,3 0 3 15,2-2-1-15,-4-2 2 0,2-1 1 16,-1 0-2-16,1-2 5 0,-3 1 3 0,0-3 2 16,1 0 7-16,-3-1 4 0,-1 0 5 15,1-2 7-15,-1-2 6 0,-2 0 6 16,0-1 5-16,-2 0 7 0,-1-1 1 15,0 0 2-15,0-1 1 0,-2-5 0 0,-2 4-4 16,0 4-2-16,0 1-6 0,-2-6-4 16,-2 6-4-16,2 1-3 0,-1 1-4 15,1 3-7-15,1-1-19 0,-2 1-60 16,1 1-58-16,0 0-84 0,1 3-179 0,-3-1 63 16,1 0 52-16</inkml:trace>
  <inkml:trace contextRef="#ctx0" brushRef="#br0" timeOffset="76743.02">17942 11588 78 0,'-8'-1'113'0,"5"0"12"15,-2 1 2-15,5 0-2 16,-10 3-4-16,4-1-6 0,1 1-9 0,-1 0-8 16,0 1-11-16,1 1-7 0,-1 0-7 15,0 4-10-15,-3 0-6 0,3 0-2 16,-1 1-7-16,3 0-4 0,-4 0-2 16,1 3 1-16,1 0-4 0,1-1-4 0,-2 9-3 15,-2-1-3-15,3-2-3 0,-2 5 0 16,2-2-3-16,-1 1-2 0,1-4-2 15,2-2 0-15,1-2-3 0,-1 0-2 0,0 0-2 16,2 1-1-16,1-3 1 0,0 0-1 16,-1 0 2-16,2-2 2 0,0-1-2 15,2-2 3-15,-1 2 2 0,-1 0-1 0,3-1 0 16,0 1 1-16,2 0 0 16,2 0-3-16,0 1 0 0,1-2-2 15,0 1 0-15,1-2 0 0,1-2-2 0,1 1-2 16,0-1 0-16,-1-2 0 0,-3 0-1 15,3-1 0-15,0-2-1 0,-1 1-5 16,0-2-1-16,2 0-3 0,-1-3 0 0,2 0-4 16,-1-2 5-16,0 0-1 0,0-3 2 15,-1 0 2-15,0-8 7 0,1 4 7 16,-3-9 7-16,1 0 12 0,-4 0 7 16,0 2 3-16,-3 2 2 0,-1 1-1 0,-1-1 1 15,0 0-1-15,-2 1-2 0,-1-8-3 16,-3 1-3-16,1 2-3 0,-1 3-3 15,1 4-3-15,-1 2-4 0,0 0-10 16,-1 2-29-16,2 1-74 0,-5 0-63 16,0 1-278-16,3 2 71 0,-3-2 59 0</inkml:trace>
  <inkml:trace contextRef="#ctx0" brushRef="#br0" timeOffset="77984.82">21713 11605 22 0,'-1'-3'86'16,"1"3"27"-16,-3-4 9 0,0 1 1 16,2 0-3-16,-3 1-1 0,4 2-5 0,-5-3-7 15,5 3-11-15,-5-3-7 0,5 3-11 16,-7 1-8-16,3 0-7 0,-2 1-5 15,-1 2-5-15,0 0-5 0,-1 2-7 16,-2 1-5-16,2 0-2 0,-3 2-4 16,0 0-1-16,1 0-2 0,2 0 0 0,-1 0-4 15,-1 2-2-15,3-1-2 16,-7 7-1-16,6-3-3 0,2-1 0 0,0 0-3 16,2-1-1-16,-1 1 1 0,0 1-1 15,1 1-1-15,2-2 0 0,-1-2-1 16,1 4-1-16,1-2-1 0,2 0-2 0,-1-2 0 15,2 3-2-15,1-2 1 0,-1 1-1 16,3-1-2-16,-1 0 3 0,1-2 0 16,0 0-1-16,0 1-1 0,0-3 1 15,1 1 0-15,0-2-1 0,-1-1-2 0,0 0 1 16,-1-2 1-16,1 1 0 0,1-2 0 16,1 1-1-16,-2-1 2 0,1-2-2 15,0 1 0-15,1-2-1 0,0 1 0 0,1-1 1 16,-2 0 0-16,0-1 1 0,3 1 0 15,-3-2 1-15,1 0-1 0,2-1 0 16,2-4-1-16,-3 3 0 0,1-3 0 16,1-1 0-16,-3 0 1 0,2-3 8 15,0-8 9-15,-1 3 6 0,-2 0 7 16,-1-7 8-16,0 4 5 0,-3 1 3 0,-1 2 0 16,0-2-4-16,1 0-3 0,-4 1-1 15,2-1-5-15,-2 1-3 0,1 1-2 16,-2 0-4-16,1 1-4 0,0 2-2 0,-2-1-3 15,-1 0-10-15,0 5-28 0,0-2-46 16,0 3-39-16,-1 2-54 0,0 0-209 16,1 2 62-16,-1 0 51 0</inkml:trace>
  <inkml:trace contextRef="#ctx0" brushRef="#br0" timeOffset="91295.78">23892 11179 3 0,'0'-5'99'16,"0"0"41"-16,0 5 12 0,0-10-1 15,-2 4-6-15,2 0-11 0,-1-1-11 16,0 0-12-16,0 0-12 0,0 1-9 0,-3-2-9 15,3 0-10-15,-4-2-9 0,1 1-6 16,-1-1-6-16,-1-2-4 0,0 4-6 16,-2-1-4-16,0-1-4 0,1 0-5 15,-3 0 0-15,-5-5-5 0,4 3-2 0,-4-5-3 16,1 4-2-16,-1-1 0 0,3 2-1 16,-3-2-3-16,0 1 0 0,-1-1 0 15,-1 1-1-15,0 2-3 0,0 0-5 16,-1 0-9-16,-1 0-10 0,-2 1 2 0,1 1-2 15,-3-2 4-15,-2 2-3 0,0 0 3 16,-3 0 3-16,0 3-3 0,0-3 4 16,-3 0 4-16,2 1-4 0,-2 0 4 15,2 0 6-15,-4 1-2 0,1-1 2 16,-1 0 1-16,1-1 1 0,-1 1-2 0,0 1 2 16,-26-8 0-16,15 4 1 0,8 3-2 15,7 0-1-15,-4 1 1 0,1-2 3 16,-1 1 3-16,1-1 2 0,-28-5 3 0,17 4 1 15,6 2-1-15,7 1-2 0,-1 0-1 16,-2 1-1-16,-1 0 1 0,-3 1 0 16,-1 1-4-16,1-1 0 0,-28-3-2 15,16 2-1-15,10 2 0 0,5 1 0 16,-2 0 0-16,1 1-2 0,-2-1 0 16,-1 2 2-16,1 0-2 0,-1 0 3 15,0 1-1-15,2 0-1 0,-1 1 1 0,0 0 0 16,2 1 2-16,-2 1 1 0,4 1 0 15,-5 0 0-15,2 2 1 0,-26 7-1 0,19-5 0 16,7 0 0-16,8 0-1 0,-1 1-1 16,-1 1-2-16,0 0 1 0,3 2-2 15,-4 0 2-15,4 0 0 0,-2 0 0 16,2 3-4-16,0 0 1 0,-1 0 2 0,-16 14 0 16,12-11-2-16,5 2 1 0,5-2 1 15,0-2 0-15,0 5-4 0,1-1 1 16,-17 23 1-16,12-12 2 0,5-7 0 0,3 0 2 15,1-3 1-15,-13 27 3 16,11-18 0-16,3-4 0 0,2-2 1 0,2 0-1 16,1 1-2-16,1 2 0 0,1 0-1 15,0 1 0-15,3 0-2 0,-3 1-2 16,3 0 1-16,1 2 0 0,2 1 2 16,-2-2 0-16,1 1-2 0,2 1-1 0,0 0 0 15,1-1 0-15,0 1 1 0,2 1-1 16,0-1 0-16,2 1 0 0,1 1-1 15,-1-1 0-15,2 0-2 0,2 0 3 0,2-1-1 16,-2 0 1-16,2-1 1 0,1 0 1 16,1 0-1-16,11 22 0 0,-4-16 0 15,-3-7-1-15,-2-5 1 0,3-1-1 0,1 1-1 16,16 19 1-16,-7-16 2 16,-5-4-1-16,0-5 1 0,2 1 1 0,19 15-1 15,-12-11 0-15,-1-5 2 0,-5-3-2 16,24 11 0-16,-14-6 2 0,-3-6-2 15,-4-2 0-15,28 10 1 0,-16-8-1 0,-3-4 0 16,-5 0 1-16,28 9 0 0,-16-9 0 16,-6-3-2-16,-3-2 0 0,30 5 0 15,-15-3 0-15,-10-3 2 0,-2-2-2 16,34 4 0-16,-21-5 0 0,-6-1 0 0,-3 0 0 16,36-2 0-16,-21 0-1 0,-9-1-4 15,26 1 4-15,-4-5 2 16,-15 3 0-16,13-3 4 0,-15 0 0 0,-7 1 1 15,25-4 0-15,-4 0-2 0,-16 1 1 16,-8 3 0-16,24-7-1 0,-17 2 1 0,-9 2-3 16,22-5 0-16,-15 2 0 0,-8 0 1 15,23-5-1-15,-3-1-2 0,-15 2 2 16,-8 2 1-16,19-7-1 0,-15 3 1 16,11-6-2-16,-12 5-1 0,-8 2-2 0,-4 2 2 15,21-13 0-15,-15 6-2 0,-6 5 1 16,-4-3 2-16,0 2-2 0,1-2 1 15,-2 0-1-15,18-17 0 0,-12 8 0 0,-6 5 0 16,-2 2-1-16,-4-3-1 16,17-18 3-16,-11 10 0 0,-6 6 0 0,0 2 1 15,-2 1 0-15,-1-2-1 0,0 1 0 16,1-3 2-16,-2 1-1 0,-2-2 1 16,-2 1-2-16,0 0 1 0,-2 0 0 0,-1 0-1 15,-2 0 0-15,0 0-1 16,-3 3 0-16,0 4 0 0,-1-8 1 0,-2-2 3 15,0 3 5-15,-2-3 6 0,0 2 5 16,0 0 3-16,1-2-1 0,-2 0-1 16,0 1-2-16,0 0-1 0,1 0-2 0,-1 2-2 15,0-2-5-15,1-1-14 0,-1 2-34 16,1 1-36-16,0-1-40 0,1 1-68 16,-2 0-186-16,1 0 61 0,-1 2 51 15</inkml:trace>
  <inkml:trace contextRef="#ctx0" brushRef="#br0" timeOffset="93164.8">21237 11966 37 0,'0'0'83'0,"-1"4"22"0,1-4 7 16,-3 2 2-16,3-2-2 0,0 0-4 0,0 5-5 16,0-5-5-16,0 0-6 0,0 0-5 15,3 3-3-15,-3-3-5 0,0 0-5 16,0 0-4-16,5 1-2 0,-5-1-4 0,5-1-3 16,-5 1-5-16,6 0-6 0,-6 0-3 15,8-1-4-15,0-1-6 0,-1 1 0 16,2-1-3-16,-2 0-1 0,6-1-3 15,0-1-2-15,-1 0-1 0,0 1-2 16,-1-1-3-16,0 2-2 0,-2 1-2 0,1 0-2 16,-3-1-1-16,1 0 0 0,0 1-1 15,-2-1-1-15,1 0-3 0,0 1 2 16,-1-1-2-16,-2 1-3 0,1 0-1 16,-1 0 0-16,0 1 0 0,-4 0-2 0,5-1 0 15,-5 1 1-15,0 0 0 0,4 1-1 16,-4-1-1-16,0 0-1 0,0 0-1 15,0 0 1-15,0 0 0 0,0 0-4 16,-7 8 2-16,2-5-3 0,0 1 4 0,-1 1-1 16,-1-1-3-16,1 1 0 0,-1-1-1 15,-2 1 0-15,-2 0 2 0,0-1 1 16,0 0-5-16,3 0 3 0,0-2 1 16,-1 1-1-16,3-1 3 0,-1 1 1 0,-1-1-1 15,1 0 0-15,1-1 0 0,1 0-1 16,0 0-2-16,3 1 3 0,-3-1-1 15,5-1-3-15,-5 1 1 0,5-1 3 16,-4 0-2-16,4 0 0 0,0 0 3 0,0 0 0 16,0 0-4-16,0 0 3 0,0 0 0 15,0 0-3-15,0 0-21 16,0 0-21-16,0 0-21 0,0 0-22 0,10-5-22 16,-10 5-47-16,6-2-123 0,-2 2 47 0,0-1 38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24:05.5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23904 13548 43 0,'5'-3'107'0,"-5"3"30"0,2-2 12 16,-2 2 0-16,4-1-5 0,-4 1-5 15,2-2-14-15,-2 2-10 0,0 0-11 0,0 0-10 16,0 0-9-16,0 0-8 0,4 3-8 16,-4-3-4-16,0 0-5 0,0 6-7 15,0-6-3-15,0 5-4 0,0-1-4 0,0-4-5 16,-1 6-4-16,1-2-4 0,0-4 0 16,1 9-4-16,-1-5-3 0,0 1-1 15,0 0-1-15,0 0-2 0,0 0-2 0,0 1-3 16,1 3-2-16,-1-2 0 0,0 2-2 15,2 0-1-15,-2 0-1 0,0-1-1 16,0 3 0-16,0-1-1 16,0 1-1-16,0-1 0 0,-2 5 2 0,4 1-2 15,-2-4 2-15,0 0-1 0,-2 4-2 0,4-1-2 16,-1-1 1-16,-1-1 0 0,0 3 1 16,1-2-1-16,0 2 0 0,-1-1 1 15,3 0 2-15,-3 3 2 0,1-2 0 16,0 0-1-16,0 1 0 0,2 0 0 0,-3-2 1 15,1 2 0-15,1 0 2 16,1 0 0-16,-1 0 0 0,3 9-1 0,-1-5 2 16,0-4-1-16,-2 0-1 0,4 6 0 15,-1-4 0-15,0 4-1 0,1 0-3 16,-2-2-1-16,1 1 1 0,1-2 0 0,-1 3-1 16,0 0 0-16,-1-5 1 0,-1 0-1 15,2 6 0-15,0 2-1 0,-3-5 1 16,2 5 0-16,-3-5-1 0,3 6 1 0,-3-1-2 15,3 2 0-15,-3 1 0 0,1-6 0 16,0 4 0-16,0 0 0 0,1 0 0 16,-2-1 1-16,1 3 1 0,1 0 0 15,-2-1-1-15,1 1-1 0,0-1 0 0,-1 1 0 16,-1 0 1-16,1 1 0 16,0 0-2-16,0 0 0 0,1-1 1 0,-2 1 0 15,1 0 1-15,-1-1 1 0,1 1-1 16,0-1-1-16,1 1 2 0,-1-2 1 15,-1 2-1-15,0-1 1 0,2 0 0 16,-1 0-2-16,-1 2 0 0,2-3-1 16,-1 3 0-16,-1-1 0 0,0-1 0 0,1 1-1 15,-1-1 0-15,3-3 0 0,-3 4 1 16,1-3 0-16,-1-4 0 0,2 4 0 0,-1 0 0 16,-1-5 0-16,2 6 0 0,-1-4 0 15,-1-4 0-15,1 8 0 0,2-1 1 16,-2 0 1-16,-1-4 3 0,0-1 0 15,0 6-1-15,-1 0-1 0,-1 0 1 0,0-1 0 16,2-4-1-16,0-3 0 0,-1-1 1 16,-2 7 3-16,2 2 0 0,0-5 2 15,1-3 2-15,-1 7 2 0,-2 0 1 16,2-5 3-16,0-1 1 0,-2 4-1 16,1-3 1-16,2-2-1 0,-1-3-2 0,1 2-2 15,-2-3 0-15,1 2 0 0,0-1-1 16,1 0-1-16,0 0-3 0,0-2 0 15,0 0 0-15,0 0-4 0,1-1-5 16,-1-2-20-16,1-1-27 0,-1-1-37 0,2-1-53 16,-2-2-99-16,1 1-144 0,-1-1 63 15,0-1 54-15</inkml:trace>
  <inkml:trace contextRef="#ctx0" brushRef="#br0" timeOffset="4833.37">24390 15130 5 0,'6'-2'75'0,"-6"2"28"0,0 0 8 15,3-2 0-15,-3 2-7 0,0 0-7 0,0 0-6 16,6 0-7-16,-6 0-6 15,0 0-7-15,0 0-3 0,4 1-3 0,-4-1-7 16,0 0-7-16,2 1-1 0,-2-1-2 16,4 1-3-16,-4-1 0 0,0 0-2 15,4 3-1-15,-4-3-4 0,2 2-2 0,0 0-5 16,1 0-3-16,-1 0-2 0,4 2 0 16,-2 0-3-16,2 0-1 0,-1 1-1 15,2 3 0-15,2 0-3 0,-2 0-1 16,1 0 3-16,-1 1 0 0,2 0 3 15,-2 0 3-15,0-1 4 0,-1-3 2 16,-1 1 2-16,-1-1 0 0,1 0 5 0,-2-1 5 16,0-1 5-16,1-1 4 0,-1-1 1 15,1 0 1-15,-4-1 0 0,12-5 5 16,-1-3 4-16,9-8 5 0,19-22 4 0,3-6 2 16,19-20-2-16,2-1-6 0,-2-1-5 15,0 4-12-15,3 8-32 0,-7-4-71 16,-14 15-70-16,16-13-75 0,-20 20-229 0,-13 7 72 15,-8 6 58-15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25:12.8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9859 5788 66 0,'0'0'110'16,"0"0"16"-16,0 0 2 0,0 0-4 16,0 0-4-16,0 0-7 0,0 0-5 0,0 0-8 15,0 0-5-15,0 0-7 0,0 0-7 16,1 4-8-16,-1-4-6 16,0 0-4-16,4 2-5 0,-4-2-3 0,2 1-5 15,-2-1-1-15,4 0-4 0,-4 0-4 0,5 1-3 16,-5-1-2-16,3 1-4 15,-3-1-1-15,4 1-4 0,-1 0-1 0,-3-1-4 16,6 1-1-16,-2 0-2 0,-1 0-2 16,1-1-2-16,1 1 0 0,-2 0-2 15,2 0-1-15,3-1 2 0,-2 1-2 16,2-1-1-16,0 0 0 0,0-1 1 0,1 1 4 16,2-1 1-16,-3 1-1 0,2-1-2 15,0 1 0-15,-1-1-1 0,1 1 0 16,0 1-1-16,0-1-3 0,0 1 0 0,0 0-1 15,3 1 0-15,0-1-2 0,1 1-1 16,-2-1 1-16,1 1 1 0,2 0-1 16,-1 0 3-16,1-1 0 0,1 1 2 0,-1 0-1 15,0 0-1-15,3-1 2 16,-2 0-2-16,1 1-1 0,0-1 0 0,1 0-1 16,-2 0 0-16,1-1 0 0,2 1 0 15,-2-1-1-15,-1 1-2 0,2-1 1 16,0 1-1-16,0-1-1 0,-1 2 0 15,2-1 0-15,-1 0 0 0,10 0-1 0,-6 0 2 16,-4 1 0-16,-1-1-3 0,2 0 2 16,-2-1-1-16,1 1-1 0,1 0 1 15,-1-1-1-15,0 0 2 0,2 1-1 16,-1-1 0-16,-1-1-1 0,3 2-2 0,-3-1 0 16,2 0 1-16,-2-1 0 0,1 2 1 15,1-1 0-15,-3 1-1 0,2-1 0 16,-1 1 1-16,10-1-1 0,-3 1-1 15,-7 0 1-15,0 0-1 0,1-1-2 16,-2 0 2-16,11 1-1 0,-5-1-3 0,-4 0 0 16,0-1-2-16,12 0 2 0,-10 0-4 15,0 0 5-15,5-1-1 0,-8 1-2 16,1 0 2-16,-2 0-1 0,1 0 3 0,-1-1 2 16,0 1-8-16,-1 0 5 0,2 0-2 15,-1 0 5-15,0 1-4 0,1-1 0 16,-1 1 0-16,1 0-1 0,0 0 5 15,0 0-3-15,-1 0-3 0,1 0 6 16,-2 0 0-16,3 0-3 0,-1 0 0 16,-1 0 2-16,0 0-3 0,2 1 2 0,-1-1 0 15,-1 1-1-15,2-1 4 0,-1 0 1 16,-2 1-6-16,3-1 0 0,0 1-2 16,-2-1-1-16,-1 1 4 0,2-1-1 0,1 0 2 15,-3 1 4-15,-1-1-4 0,1 0 1 16,-1 0 0-16,-1 0 0 0,-2 0 1 15,-1 0-4-15,0 0 0 0,0 0 5 0,-1 0-1 16,-2 0 0-16,2 0 0 0,0 1 0 16,-3-1-2-16,2 0 3 0,-1 0-4 15,1 1 3-15,-3-1 0 0,-2 0 1 16,2 0 1-16,-1 0-1 0,-2 0-10 16,1 1-12-16,-4-1-28 0,7-1-37 15,-7 1-47-15,4 0-196 0,-4 0 55 0,0 0 46 16</inkml:trace>
  <inkml:trace contextRef="#ctx0" brushRef="#br0" timeOffset="1972.2">13469 5856 9 0,'6'0'83'15,"-6"0"31"-15,0 0 10 0,4 0-1 16,-4 0-3-16,0 0-10 0,6 1-6 16,-6-1-8-16,5 1-8 0,-1 0-6 15,-4-1-9-15,6 1-6 0,-4 0-7 0,3 0-6 16,-1-1-5-16,4 1 1 0,0 0 0 16,0 0-2-16,1 0-1 0,2-1 0 15,-4 1 0-15,4-1 0 0,0 0-2 16,5 1 1-16,0-1-3 0,0 0-2 15,1-1-2-15,2 1-2 0,-2 0-2 16,2-1-4-16,11 1-1 0,-8 0-2 16,0 0-4-16,6-1 0 0,1 1-1 0,1-1-2 15,-1 1-1-15,2 0-2 0,1-1-3 16,-1 1 1-16,0-1-2 0,0 0-2 0,1-1-1 16,0 0 0-16,-1 0 0 0,1 0-3 15,1 0-2-15,-1-1 1 0,0 1-1 16,0 1-1-16,1-1 1 0,-2 1-1 15,-1 0-1-15,0 1-2 0,1 0 0 0,-1 1-1 16,-3 0 1-16,0 0 0 0,2 0 1 16,-2 2-2-16,1-1 0 0,-1 2 0 15,-2-1 1-15,3 1 0 0,-4-2-1 16,1 2 0-16,-3-1-1 0,1 2 1 16,3-2-1-16,-1 1 0 0,1 0 1 15,-1 0 1-15,-1 0-2 0,1 0 0 16,1 0 2-16,-2 0-1 0,2 0 0 0,1-2 0 15,-2 2-1-15,0-1 1 0,2 0 0 16,-1 0-1-16,-2 0 0 0,2 0-1 16,-4 0 1-16,-1-1 1 0,-4 0-1 15,-1 0 0-15,11 0-1 0,-5 0 1 0,-6 0 1 16,1 0 1-16,-2-1-1 0,-1 1 0 0,0-1-1 16,1 0 1-16,-3 0 0 15,-3-1 1-15,1 1-1 0,-2-1 1 0,2 0 2 16,-3 1-2-16,1-1-4 0,0 0-8 15,-3 0-1-15,0 0 0 0,-2 0 2 16,1 0-11-16,-4 0-11 0,6 0-3 0,-6 0-4 16,4 0-1-16,-4 0-5 0,0 0-4 15,0 0-17-15,0 0-17 16,0 0-19-16,0 0-34 0,0 0-150 0,0 0 48 16,0 0 39-16</inkml:trace>
  <inkml:trace contextRef="#ctx0" brushRef="#br0" timeOffset="3431.31">9681 3484 24 0,'3'-4'98'0,"-1"2"33"0,-2 2 16 0,4-3 6 15,-4 3 0-15,4-3-7 0,-4 3-9 16,2 0-9-16,-2 0-12 0,4-2-11 16,-4 2-7-16,0 0-10 0,0 0-8 15,6 2-8-15,-5 0-7 0,-1-2-4 0,3 4-5 16,-2 0-4-16,-1-1-1 0,1 2-2 15,1 2-2-15,1-1 0 0,-3 4-1 16,1-1-2-16,0 1-2 0,2 4-4 0,-3 2-2 16,2 1-3-16,2 11-3 0,-2 2 0 15,1-1-2-15,-1 2-3 0,1 3-2 16,-2 1-1-16,0 2-2 0,0-1 0 0,-1 2 4 16,0 2 5-16,0-2 5 0,0 0 2 15,2-3 0-15,-1 0-1 0,0 0-3 16,1-3-3-16,1-4-2 0,2-1-4 15,-1-3-8-15,-1-5-14 0,3-4-37 16,-1-2-36-16,0-1-41 0,4-1-54 0,-4-4-246 16,-1-2 69-16,3-2 57 0</inkml:trace>
  <inkml:trace contextRef="#ctx0" brushRef="#br0" timeOffset="3801.32">9776 4016 53 0,'6'-10'136'16,"5"-10"37"-16,0-1 11 0,3-2 1 16,1-2-6-16,17-22-11 0,2 2-13 15,1-1-14-15,1 0-14 0,1 5-14 16,0-1-19-16,-9 13-22 0,-6 3-22 15,-2 4-26-15,-1 0-29 0,1 1-54 0,0 2-28 16,-4 2-52-16,-1 0-122 0,-2 6 43 16,-6 1 36-16</inkml:trace>
  <inkml:trace contextRef="#ctx0" brushRef="#br0" timeOffset="4239.95">9855 3914 65 0,'2'3'130'0,"-1"0"31"15,1 3 12-15,2 0 5 0,-1 1-1 16,5 4-3-16,-3 0-6 0,8 5-7 15,1 3-7-15,2-2-8 0,0 4-8 16,-2 1-9-16,1 1-9 0,3 1-7 0,-3 2-6 16,0-2-8-16,-2 1-8 0,2-3-7 15,-4 1-7-15,1-2-7 0,1-1-5 16,-2-2-13-16,-2-3-27 0,0-4-51 16,1-1-92-16,-4-2-78 0,1-2-224 15,1-3 70-15,-4-1 58 0</inkml:trace>
  <inkml:trace contextRef="#ctx0" brushRef="#br0" timeOffset="5105.72">10332 3960 98 0,'0'-5'149'16,"0"5"21"-16,1-5 8 0,-1 5 0 16,0-7-6-16,0 7-9 0,1-5-10 15,-1 5-12-15,2-5-12 0,-2 5-11 0,1-4-11 16,-1 4-10-16,2-3-6 0,-2 3-9 16,0 0-6-16,0 0-7 15,0 0-7-15,9 6-4 0,-6-1-5 0,0 1-4 16,1 1-3-16,-2 1-2 0,0-1-1 15,1 7 2-15,-1 0 2 0,1 1 3 16,-3 0 2-16,0 3 0 0,1 9 0 16,-2-5-3-16,1-3-3 0,0-1-4 0,0-2-4 15,0-4-7-15,0-1-20 0,0-2-41 16,2-1-58-16,1-2-48 0,-1-1-48 16,2-4-251-16,0 0 73 0,-2-1 61 0</inkml:trace>
  <inkml:trace contextRef="#ctx0" brushRef="#br0" timeOffset="5661.85">10314 4591 29 0,'-3'4'118'16,"3"-4"37"-16,-1 2 12 0,1-2 1 15,0 0-5-15,0 0-10 0,4-11-8 0,-2 4-8 16,2-1-7-16,5-11-8 0,0-3-9 15,2-2-8-15,0-3-9 0,0-2-9 16,14-24-8-16,0-1-7 0,0-2-8 16,2-1-8-16,0 1-4 0,17-24-6 15,-17 26-5-15,17-20-4 0,-14 23-4 16,0-2-5-16,14-18-3 0,-15 25-3 0,-4 12-2 16,7-9 0-16,-10 13-2 0,-3 4-3 0,-4 5-6 15,0 1-11-15,-1 1-28 16,1 3-17-16,-4 2-17 0,-2 2-29 0,-2 3-27 15,1 2-52-15,-2 1-162 0,-2 1 56 16,-1 1 46-16</inkml:trace>
  <inkml:trace contextRef="#ctx0" brushRef="#br0" timeOffset="6260.11">10882 3959 104 0,'0'0'182'16,"0"0"30"-16,0 0 6 0,-7-9-7 16,7 9-14-16,0 0-17 0,0 0-13 15,0 0-15-15,0 0-13 0,-7 6-12 16,6-2-11-16,-1 1-10 0,2 2-9 0,-3 2-9 16,1 4-8-16,1 1-8 0,-3 1-7 15,3 2-7-15,-4 9-6 0,0 1-4 16,0 1-5-16,-1-1-3 0,0 1-3 15,-2-2-1-15,1 1-2 0,0-1 0 16,1 1-2-16,1-3-3 0,1-4-2 0,-1-4-4 16,4-1-1-16,-2-3-3 0,1-1-1 15,1-2-2-15,1-1-1 0,0-2 1 16,0 0-2-16,1-2-1 0,0 0 0 16,2-2 0-16,-2 1-1 0,-1-3 0 0,5 3 2 15,-3-3 1-15,2 1 2 0,-4-1 3 16,7-1 4-16,1 0 2 0,-2-1 3 15,4-1 2-15,2 0 2 0,1-1 2 16,1 0 1-16,8-4 2 0,-3 3 0 0,5-2-1 16,0 0 0-16,2 1-3 0,-2 0-3 15,1 0-3-15,-2 2-2 0,2-2-3 16,-5 2-3-16,-4 2-5 0,0-1-9 16,-1 2-18-16,1-1-34 0,-1 2-35 0,-1-1-45 15,0 1-56-15,-3 0-57 16,-3 1-281-16,0-1 87 0,2 0 72 0</inkml:trace>
  <inkml:trace contextRef="#ctx0" brushRef="#br0" timeOffset="6847.54">11412 4114 25 0,'-1'-5'129'0,"1"5"47"0,0-5 20 0,0 5 0 15,0-3-9-15,0 3-13 0,0 0-10 16,1-4-8-16,-1 4-9 0,0 0-8 16,0 0-8-16,0 0-10 0,0 0-8 15,0 17-8-15,0-6-7 0,0 4-6 0,2 1-4 16,-4 3-4-16,2 8-1 0,0 3-2 15,-2-2 1-15,2 3-1 0,0-1-3 16,0-2-5-16,0-5-5 0,0-4-6 16,1-1-11-16,0-1-20 0,2-2-23 0,-1 0-46 15,1 0-46-15,2-3-45 0,0-1-44 16,-2-2-58-16,1-2-197 0,0-1 72 16,-1-2 59-16</inkml:trace>
  <inkml:trace contextRef="#ctx0" brushRef="#br0" timeOffset="7864.51">12178 3450 16 0,'-1'-4'129'0,"-2"-1"50"0,1 1 20 15,-1 1 3-15,0-1-2 0,2 1-11 16,1 3-13-16,-4-4-15 0,4 4-16 0,-1-3-14 16,1 3-12-16,0 0-12 0,0 0-10 15,0 0-10-15,0 0-9 0,0 0-7 16,0 0-8-16,8 8-6 0,-3-2-5 0,2 3-4 16,2-2-5-16,7 6-6 0,-3 2-2 15,2 1-4-15,2-1-2 0,2 0-2 16,0 2-4-16,4-1-2 0,-2 1-2 15,1 0-1-15,3 1-2 0,1-2-2 16,1-2-2-16,23 11-3 0,-15-7-4 16,-5-5-1-16,-6-3-2 0,1 1-1 0,0 0 0 15,-1-2-1-15,-1 0 1 0,0-1 0 16,-1-2 0-16,-3 0-1 0,-3-1 1 0,-4-1-1 16,0 0 1-16,-1-2 0 0,1 2 0 15,-2-2-1-15,-1 0 0 0,-3 0 2 16,-1 0 0-16,0 0 2 0,0-1-1 15,-3 0 0-15,-2-1 1 0,3 2 0 0,-3-2-1 16,0 0 1-16,0 0 0 0,0 0 0 16,-8 7 2-16,3-4 1 0,0 0 1 15,-2 0 0-15,-4 2 2 0,0 0 3 16,-1-1 1-16,0 2 2 0,-7 4 1 0,-1 1 3 16,1 0 5-16,-1 0 3 0,2 1 3 15,0 0 2-15,-1 1 0 0,2 0 2 16,-1 2 1-16,1 0-1 0,-1-1 0 15,1 2 0-15,0 0-2 0,1-3-2 16,3 2-2-16,-2 0-3 0,3-4-3 16,1 0-1-16,2-2-3 0,3 0-2 0,-2-1-2 15,2 0-3-15,0-4-7 0,3 2-16 16,-2-1-34-16,2 1-36 0,1-3-55 16,-1 0-57-16,2 0 57 0,1-3-360 0,0 0 83 15,0 0 68-15</inkml:trace>
  <inkml:trace contextRef="#ctx0" brushRef="#br0" timeOffset="9582.92">13484 3207 95 0,'-3'-4'139'0,"3"4"18"0,-2-3 3 0,2 3-7 15,0 0-8-15,0 0-8 0,-1-4-10 16,1 4-10-16,0 0-11 0,0 0-11 15,0 0-8-15,-3-4-8 0,3 4-7 0,0 0-3 16,0 0-3-16,0 0-2 0,0 0-4 16,0 0-3-16,0 0-3 0,0 0-3 15,0 0-5-15,0 0-3 0,0 0-5 16,0 0-3-16,0 0-5 0,0 0-3 16,0 0-2-16,0 0-2 0,0 0-1 0,0 0-3 15,0 0 0-15,0 0-2 0,0 0-2 16,-3-2-2-16,3 2-2 0,0 0 0 15,0 0-1-15,0 0 0 0,0 0-2 16,0 0 0-16,0 0 0 0,0 0-2 0,0 0 0 16,0 0 0-16,0 0-1 0,0 0-1 15,0 0 0-15,0 0 1 0,0 0-1 16,0 0 1-16,0 0 0 0,0 0 0 16,0 0 0-16,0 0 1 0,0 0 13 15,0 0-9-15,6-4 2 0,-6 4-1 16,0 0 0-16,0 0 0 0,0 0-1 15,0 0-3-15,0 0 1 0,0 0-2 16,0 0-1-16,0 0 0 0,0 0 3 16,1 14-5-16,-1-7 1 0,1 3-1 15,0 3 1-15,-1 4-2 0,0 3 1 16,0 11 0-16,-1 1 0 16,0 1 0-16,0 4-1 0,-2 0 3 0,2-2 7 15,-1 0 6-15,0 1 4 0,0 0 2 0,2-2 0 16,0-1 0-16,1-2-1 15,0-2-2-15,1-2-3 0,-1-5-1 0,1-2-2 16,-1-3 0-16,2-1-5 0,-3-1-14 16,2-2-31-16,-2-1-24 0,0-2-35 15,2-2-37-15,-2-2-49 0,-2-2-236 0,2 0 70 16,0-4 57-16</inkml:trace>
  <inkml:trace contextRef="#ctx0" brushRef="#br0" timeOffset="9867.16">13510 3675 27 0,'7'-12'136'0,"5"-7"53"0,3-2 23 16,0-5 3-16,14-20-9 0,1 1-13 16,0 3-16-16,2-2-16 0,-9 12-17 15,-1 4-24-15,-2 6-28 0,-3-1-31 16,2 3-32-16,0 1-32 0,-3 1-59 0,0 2-28 16,-5 4-50-16,-3 4-139 0,-2 3 47 15,-2 1 39-15</inkml:trace>
  <inkml:trace contextRef="#ctx0" brushRef="#br0" timeOffset="10280.06">13550 3614 103 0,'0'4'176'0,"0"1"33"15,0 3 11-15,0-1-3 0,1 2-8 16,3 3-8-16,0 0-9 0,1 2-9 0,1-2-12 16,6 8-12-16,-1-3-11 0,2 0-11 15,1-2-10-15,2 0-11 0,1-1-9 16,2-2-10-16,-1-2-10 0,2-1-8 16,1-2-7-16,-1 2-7 0,-2-3-7 0,-3 0-16 15,0-2-26-15,-4 1-55 16,2 1-76-16,1-2-56 0,-3 1-78 0,-2 0-188 15,-1-1 73-15,-3 0 61 0</inkml:trace>
  <inkml:trace contextRef="#ctx0" brushRef="#br0" timeOffset="11034.8">13955 3656 42 0,'3'-6'129'0,"2"-1"39"16,-2 1 15-16,1-1 1 0,1 0-8 16,0 0-10-16,1-2-10 0,-1 0-13 15,2 2-13-15,1 0-13 0,-2 3-12 16,1 0-11-16,0 1-9 0,1 1-7 0,-1 0-9 15,0 2-7-15,0 1-5 0,1 1-4 16,1 0-6-16,2 3-5 0,0 0-4 16,1 0-4-16,-2 0-3 0,0 2-2 15,1 1-3-15,0 0-1 0,-1 0-2 0,-1 2-1 16,-1-1 0-16,2 0-1 0,2 9-1 16,-1-4-1-16,0 4-1 0,-5-2 0 15,-2-3-2-15,0 1 0 0,-2 0-2 0,-1 1 1 16,0 1 0-16,-1 0-1 0,-2 1 0 15,0-3 0-15,-2 10-2 0,-5-3-1 16,0-1 0-16,1-1-1 0,-9-1-1 16,2 0 0-16,-2-3 0 0,-1-1-2 15,-3-1-6-15,2-4-10 0,0 0-7 16,2-3-13-16,3-3-6 0,3-1-8 0,0-2-3 16,4-1-1-16,-2 0 4 0,3-2 2 15,0 0 2-15,1 0 2 0,1-1 9 16,2 0-3-16,-2 1 7 0,3-2 3 0,1 0 5 15,-1 0 7-15,2-3 6 0,3 0-1 16,0-3 3-16,3 1 2 0,5-6 4 16,4 0 5-16,-2 2 5 0,-2 2 4 0,0 3 4 15,-1 3 4-15,0 2 0 0,0 3 0 16,-3 1 0-16,0 2 1 0,-1 2 0 16,2 3 0-16,-1 1-1 0,1 3-1 15,-2-1-3-15,-1 2-10 0,2 1-30 16,-2 0-59-16,-1-3-48 0,1 0-58 15,-1-3-195-15,0-2 62 0,-2-2 53 0</inkml:trace>
  <inkml:trace contextRef="#ctx0" brushRef="#br0" timeOffset="11458.95">14772 3272 82 0,'-1'11'123'16,"-2"-4"11"-16,-3 5-1 0,-5 7-2 15,-2 4 0-15,0 0 4 0,0 4 6 16,-13 25 5-16,-1-4 6 0,-2 1 4 16,1 2 2-16,-1 5 2 0,0-1-1 0,-11 23-3 15,13-25-5-15,-2 2-8 0,0 3-9 16,0-3-11-16,2-2-11 0,3 1-11 15,6-13-9-15,3-9-8 0,4-7-9 0,1 3-8 16,-2-6-12-16,3 0-15 0,2-5-23 16,1-5-38-16,1-3-63 0,2-2-67 15,1-4-63-15,1-1-257 0,1-2 79 16,0 0 65-16</inkml:trace>
  <inkml:trace contextRef="#ctx0" brushRef="#br0" timeOffset="13457.56">14716 3740 94 0,'1'-6'152'0,"-1"3"25"0,0 3 6 0,2-6 1 15,-2 6-5-15,0-6-7 0,0 6-9 16,1-5-10-16,-1 5-10 0,0-5-11 16,0 5-12-16,0-5-12 0,0 5-12 15,0-3-9-15,0 3-8 0,0 0-9 0,0 0-5 16,0 0-5-16,0 0-3 0,4 9-3 15,-3-1-4-15,0 2-4 0,2 4-4 16,-1 3-3-16,2 11-4 0,-3 1-2 16,-1 1-4-16,0 1-2 0,0 4 0 0,-3-1 4 15,0 2 5-15,-2-3 4 0,1 3 3 16,-2-1 1-16,0-2 0 0,1-1-1 16,-1-1-2-16,-2-3-3 0,2 0-3 15,0-4-3-15,1-4-3 0,2-4-3 16,-1-3-2-16,3-3-2 0,-2-2-2 0,3-3-1 15,-1 0-2-15,1-2-2 16,0-3-2-16,0 5-1 0,0-5 0 0,0 0-2 16,0 0-1-16,0 0-1 0,0 0-1 15,9-5-1-15,-4 1-1 0,0 0 0 16,1-2-1-16,1-2-1 0,4 0 1 0,5-6-1 16,0 0-1-16,0 1 0 0,3-1-1 15,0 2-1-15,0 1 0 0,1 0 0 16,1 1 0-16,2 2 0 0,1 0 0 0,-1 2 0 15,0 1 0-15,-4 2 0 0,-3 1-6 16,-1 0-13-16,0 1-15 0,1 0-29 16,-5 1-37-16,1 0-48 0,-1 0-50 15,-1 1 60-15,0 0-339 0,-3 0 80 0,-2-1 66 16</inkml:trace>
  <inkml:trace contextRef="#ctx0" brushRef="#br0" timeOffset="14466.03">15177 3949 83 0,'2'-4'123'0,"-2"4"14"16,3-6 0-16,-1 3-5 0,1 0-9 0,-2 0-6 16,4 0-8-16,0-1-7 0,-1 0-8 15,1 2-5-15,1-1-3 0,0 0-3 16,1 0-5-16,0 1-3 0,1 0-2 15,0 0-1-15,1 1-2 0,-1 0-1 0,1 0-3 16,2 0-4-16,-1 1-4 16,-1-1-2-16,2 1-3 0,-1 1-3 0,0-1-1 15,0 0-3-15,0 1-3 0,1 0-4 16,-2 1-2-16,0 0-5 0,4 1-2 16,-4 0-2-16,2 2-3 0,-2-1-2 0,-1 0-2 15,-2 1-4-15,0 0 0 0,1 1-2 16,-1 3-1-16,-1-1-3 0,-2-1 0 15,0 0 0-15,1 1-1 0,-3 1 0 16,0 1-1-16,-1 0-2 0,0 3-2 0,-1 4 0 16,-2-2 0-16,-3 7-1 0,0 1 1 15,0 0-1-15,-2-2-1 0,1-5 0 16,0-1-3-16,1-2-8 0,-5 4-5 16,0 0-6-16,-2 0-1 0,0-3-3 0,-1 2-3 15,-1-3 4-15,0 1 4 0,-1-1 0 16,-1-1-2-16,2-2-1 0,3-3-8 15,1 0-5-15,-1-1-15 0,1-1-12 0,0 1 1 16,1-3-3-16,2-2 6 16,1-1 0-16,1 0 7 0,0 0 6 0,1-2 1 15,-1 0 7-15,1-2 9 0,1 0 2 16,1 0 5-16,0-2 12 0,2 0 8 16,0 0 2-16,-1-2 2 0,2 1 8 0,2 0 3 15,-1 1 5-15,0-1 4 0,3-1 2 16,-3 1 1-16,4 1 1 0,-1-1-1 15,-1 1 0-15,2 0 1 0,0 1 2 16,1 0 0-16,1 2 1 0,0-1 2 0,4-1 2 16,-2 1 1-16,1 2-1 15,-1 1 1-15,2 1 1 0,2 1 4 0,2 1 0 16,0 2 3-16,8 3 2 0,-7-1 2 16,5 3 2-16,-2 1-1 0,-1 0-4 15,0 1-2-15,-3-2-3 0,-3 0-4 0,-2-2-2 16,-1 1-4-16,1 0-3 0,0 0-2 15,0-1-2-15,0 1-3 0,-2 1 0 16,0-2-3-16,-1 1-2 0,0-1-1 16,1-1-6-16,-4 0-16 0,1-1-41 0,0 0-37 15,0 0-49-15,0 0-48 0,0-4 51 16,-1 1-291-16,-1-1 71 0,0-1 59 16</inkml:trace>
  <inkml:trace contextRef="#ctx0" brushRef="#br0" timeOffset="40760.9">9762 11074 7 0,'0'0'83'16,"0"0"36"-16,0 0 11 0,0 0 0 15,4-3-4-15,-4 3-7 0,0 0-8 0,0 0-9 16,0 0-10-16,0 0-7 0,7 2-9 16,-7-2-7-16,5 0-7 0,-5 0-6 15,6 0-6-15,-6 0-6 0,8 0-5 0,-5 0-3 16,-3 0-2-16,9 0-5 0,-4 0-4 15,-2 0-3-15,2 1-2 16,3-1 1-16,-1 0-4 0,2 1-2 0,-2 0-2 16,2 0 1-16,-2-1-1 0,3 1-1 15,-2 0-2-15,1-1 0 0,2 0-3 16,0 0-1-16,0 0 0 0,4 0 0 0,-2-1 0 16,3 0-2-16,0 0-1 0,0 0-3 15,0 0 2-15,0 0 2 0,1 0-1 16,-1 0-2-16,0-1 0 0,1 1 0 0,0 0-1 15,0 1 2-15,2-2-1 0,-1 2 0 16,-1-1-1-16,3 1-1 0,-2 0-4 16,2 1 3-16,-3-1-1 0,1 1 0 15,2 0-5-15,-4-1 6 0,2 1-4 16,0 0 6-16,1 0-4 0,-2-1 1 0,3 1 2 16,-2-1-1-16,2 0-1 0,9 1 3 15,-3-4-6-15,-2 2-2 0,-3 1 5 16,-4-1-6-16,3 0 3 0,-2 0-2 15,1 0 1-15,0 2-2 0,1-1-2 0,-1 0 2 16,8 1-4-16,-4 0 5 16,-4 0 1-16,-1 0-3 0,2 0 2 0,-4 0 1 15,3 0 0-15,0-1 2 0,8 2 3 16,-5-1-1-16,-1-1-2 0,-4 0 0 16,2 0 5-16,1 1-2 0,7 0-1 0,-4-1-1 15,-3 0 1-15,-1 0 3 0,0 0 0 16,0 1-4-16,11-1 1 0,-2 1 3 15,-2 1-1-15,-2-1 0 0,-3 0-1 0,-4-1-1 16,10 3-2-16,-4-2 3 0,-4 0 1 16,-2 0 1-16,0 0-2 0,0 0 2 15,0 0 1-15,2-1 0 0,-1 1-1 16,-1 0-4-16,2-1 4 0,-1 0 1 0,-1-1-1 16,3 1 0-16,-3-1 0 0,0 1 0 15,3-1-2-15,-3 1 2 0,2-1-3 16,0 0 3-16,-2 2-1 0,2-1-1 15,-1-1 3-15,0 1-1 0,0 0 0 16,0-1 0-16,0 0 1 0,0 0-1 0,1 0 0 16,-2 0 0-16,1 0 1 0,1-1 1 15,-2 1-2-15,0-1 2 0,1 1-1 16,1-1-2-16,-2 0 1 0,-1 0 0 16,2 1-1-16,-1 0-1 0,0 0 2 0,1-1 1 15,-1 1-1-15,-3 0-2 0,4 0 2 16,-3 1 0-16,1-1 1 0,-1 0 0 15,1 1-3-15,0 1 3 0,0-1 0 0,-1-1 0 16,-2 1-1-16,2-1 1 0,-3 0-1 16,-2 0-1-16,1 1 1 0,-1-1 0 15,-1 0 1-15,1 0-2 0,0 1-5 16,0-1-11-16,-2 1-3 0,1-1-8 16,1 1-9-16,-3-1 3 0,3 1-13 0,-4-1-4 15,1 0-16-15,-2 1-26 0,-1 0-109 16,1 0 34-16,-5 0 28 0</inkml:trace>
  <inkml:trace contextRef="#ctx0" brushRef="#br0" timeOffset="48105.99">13566 11061 52 0,'0'0'109'0,"0"0"22"0,0 0 4 16,0 0-4-16,0 0-8 0,0 0-12 15,0 0-8-15,0 0-11 0,0 0-6 0,0 0-8 16,0 0-6-16,0 0-8 0,12-3-8 15,-12 3-6-15,6-1-4 0,-6 1-4 16,8-1-4-16,-5 1-5 0,2-1-2 0,0 1-5 16,2 0-2-16,1-1-3 0,0-1-2 15,1 1-2-15,1 0-1 0,4-1-2 16,0 0-5-16,1 0 0 0,-1 1 0 16,2-1-1-16,0 1 1 0,0-1 0 15,1 0-2-15,2 1-2 0,-2-1-1 0,10 1 0 16,0-1 0-16,0 1 0 0,-4 0-1 15,6 1 2-15,-2-1-2 0,-2 1 2 16,3-1-3-16,-2 1 2 0,1-1-3 16,-4 0-2-16,-2 1 3 0,8 0-1 15,-1 0 1-15,2 0-1 0,-1 0-1 16,-1 0 1-16,2 1-1 0,-2-1-1 0,2 1 3 16,0 0-1-16,2-1 0 0,-3 2 0 15,5-2-1-15,-3 1 0 0,1 1-1 16,0-2 0-16,1 0 0 0,0 0 3 0,-1 0 0 15,2 0 0-15,-1-1-1 0,1 2-1 16,1-1 1-16,-1-1-1 0,2 2 1 16,-2 0-1-16,3 0 0 0,-3 0 0 0,4 1 0 15,-4-1-1-15,4 1 2 16,-1-1 0-16,0 0 0 0,2 0 0 0,-4-1 0 16,3 1 0-16,-1-2-1 0,0 1 1 15,1 1-2-15,-4-2 0 0,3 1 2 16,-4-1-1-16,0 1 0 0,0 1 0 0,-1-1-3 15,0 1 2-15,0 0-2 0,-2 0-1 16,-3 1 5-16,1 0-1 0,-2 1 2 16,-6-1-1-16,-1-1-2 0,-3 1-2 15,-1 1 3-15,1 0-8 0,0 0-17 0,-2 0-22 16,-1 1-27-16,2-1-50 16,-3-1-136-16,-1 0 44 0,-2-1 36 0</inkml:trace>
  <inkml:trace contextRef="#ctx0" brushRef="#br0" timeOffset="66142.33">3020 16002 30 0,'0'0'109'16,"0"0"34"-16,0 0 11 0,0 0-2 16,-4 1-4-16,4-1-12 0,0 0-13 0,0 0-11 15,-2 2-13-15,2-2-11 0,0 0-8 16,0 0-7-16,-4 1-8 0,4-1-6 16,0 0-6-16,0 0-10 0,0 0-3 0,0 0-8 15,0 0-4-15,0 0-3 16,0 0-2-16,0 0 0 0,0 0-4 0,0 0-2 15,0 0-3-15,6 6-1 0,-3-4 0 16,-3-2-2-16,4 1-1 0,0 1 0 16,0-1-1-16,2 1-2 0,0 0 0 0,1 0-1 15,1 0-1-15,-1-1 0 0,0 1-2 16,1 0 0-16,0-1 2 16,1 1-1-16,1 0 1 0,-2 0-1 0,1 0-2 15,3 0 0-15,0 0 1 0,-2 0 1 0,1-1-1 16,4 0-2-16,-3 0 1 0,2 0-1 15,-1 0 2-15,3-1-1 0,-1 1 0 16,-2 0-3-16,2 0 1 0,-1 1 0 16,2-1-3-16,-2 1 4 0,2-1-1 0,0 1 2 15,0 0-2-15,-2 1-1 0,2-2 3 16,1 1-1-16,1-1-1 0,-2 0 2 16,1 0 1-16,1-1-1 0,-1 0 1 0,3-1 1 15,8 0-1-15,-1-1 0 0,-4 0-3 16,3 0-1-16,1 0 2 0,1 1 0 15,-1 0-1-15,1 1 0 0,3 1 2 16,-4 1 0-16,0 0 0 0,1 0 0 16,-1 1 0-16,0 0-2 0,-1 0 1 0,2 0 0 15,-5-1-1-15,4-1 1 0,-4 0-1 16,-3-1 1-16,-2 0-1 0,2 1 0 16,-1-1-5-16,10-1 5 0,-6 1 0 15,-2 0-2-15,-2 0 3 0,1 0-1 0,7 1 0 16,-3-1-2-16,-3 0 3 0,-2 1 0 15,0-1 2-15,8 2-1 0,-4-2-1 16,-3 1-4-16,-2-1 1 0,1 1 0 16,-2-2 1-16,1 1 3 0,1 0 0 15,-2-1-1-15,0 1 1 0,-1 0-3 0,1-1 1 16,-1 1-2-16,0 0-2 0,-1 0-2 16,-1 0 6-16,2 1 1 0,-4-1-2 15,-1 0 3-15,-2 1-3 0,1-1 0 0,0 1 1 16,-2-1 0-16,1 0 0 0,-3 1 2 15,2-2-1-15,0 1 2 0,-2 1 0 16,0-2-1-16,-1 1-1 0,0 0 1 16,-5 0-1-16,7-1-1 0,-2 1-6 15,-1 0 0-15,1-1-7 0,-5 1-4 16,7 0-10-16,-2 0 0 0,-3-1-1 0,-2 1-4 16,7 0 3-16,-7 0-6 0,6 0 4 15,-4-1-2-15,-2 1-13 0,5 0-16 16,-5 0-32-16,0 0-170 0,0 0 44 0,5 0 36 15</inkml:trace>
  <inkml:trace contextRef="#ctx0" brushRef="#br0" timeOffset="93818.2">5925 17673 55 0,'0'0'127'0,"0"0"28"0,0 0 9 0,-4-2-2 16,4 2-6-16,0 0-11 15,0 0-14-15,-7 2-9 0,7-2-12 0,0 0-7 16,-3 2-10-16,3-2-9 0,0 0-8 15,-3 3-9-15,3-3-4 0,0 0-4 16,-2 3-7-16,2-3-9 0,0 0-2 16,0 0-1-16,0 0 2 0,0 0 0 0,5 4-4 15,-5-4-1-15,0 0-2 0,2 2 1 16,-2-2-2-16,4 1-4 0,-4-1 0 16,5 1 0-16,-3 0-5 0,2-1-1 15,-4 0 1-15,7 2-5 0,-3-1 0 0,1-2 0 16,-3 2-3-16,-2-1-1 0,9-1 1 15,-5 1-3-15,0-1 1 0,3 1-4 16,0 0 3-16,-1-1-2 0,1 1-1 0,2-1-1 16,-3 1-4-16,0 0 1 15,2 1 5-15,-2-1-2 0,2 0-5 0,1 0 0 16,-3 0 1-16,4 0-2 0,-3-1 2 16,3 1 0-16,-3 0-2 0,2 0 0 15,2 0 2-15,-1 0 3 0,-1 1 1 0,1-1 2 16,-1 0 1-16,2-1 1 0,5 2-1 15,-4-1-3-15,0 0-1 0,3 1 1 16,1-1-1-16,-1 0 0 0,0 0-1 16,-1 0-1-16,3 1 0 0,0-1 0 0,-1 1 0 15,-1 0-2-15,2-1 1 0,-1 1 0 16,1-1-1-16,0 1 2 0,2 0-4 16,-2-1-2-16,1 1-1 0,2-2 1 0,8 2-1 15,-5-2 1-15,-3 1 3 0,-2 0 2 16,1-1-2-16,-1 0-5 0,0 0 1 15,1 1 2-15,9-1 0 0,-6 0-1 16,-1 0 3-16,-4 1-2 0,1-1-1 16,1 0 0-16,-1 1-7 0,2-1 7 0,-2 0-2 15,2 1 0-15,-2 0 0 0,10 1 1 16,-5 1-8-16,-3-1 9 0,-3 0-5 16,2 0 1-16,-2 0 1 0,9 3 1 15,-4-2-3-15,-4-1 4 0,-2 0 1 0,2-2-3 16,1 2-4-16,-1-1 3 0,-1 0 1 15,3 0-1-15,-2-1 1 0,1 1-3 16,9-1 2-16,-5-1 2 0,-7 2-8 16,1-1 7-16,1 0-13 0,0 0 4 0,0 1 1 15,-1 0-4-15,3-1 3 0,-3 0 1 16,1 2-6-16,-1-1 7 0,2 0-1 16,0-1-2-16,11 1 3 0,-9-1-4 0,-3 1 2 15,-2-2 6-15,0 1 0 0,1 0-4 16,0 0-3-16,0 0-4 0,-3 0-4 15,3 1-9-15,-3-1-11 0,0 1-15 16,0 0-12-16,-2 0-27 0,-1 1-16 0,-3-1-16 16,1 0-59-16,-2 1-146 0,0 1 56 15,-4 0 45-15</inkml:trace>
  <inkml:trace contextRef="#ctx0" brushRef="#br0" timeOffset="97286.25">6210 17980 15 0,'1'-3'92'0,"-1"-1"37"0,0 4 13 15,0-8 6-15,1 4 3 0,-1 0 0 16,0 4-9-16,1-7-7 0,-1 3-8 15,0 4-5-15,0-8-9 0,0 8-11 0,-1-6-8 16,1 6-9-16,0-5-6 0,0 5-10 16,0 0-6-16,-1-4-9 0,1 4-4 15,0 0-6-15,0 0-4 0,0 0-7 16,0 0-1-16,0 0-1 0,0 0-5 0,1 13-2 16,2-6-4-16,-2-1-1 15,1 2-4-15,1 0-1 0,-1 5 0 0,2 1 0 16,1 1 1-16,-3 2 1 0,4 8-2 0,-2-1-1 15,1 1 2-15,-2 2 0 16,0 1 6-16,-2 5 6 0,2 0 6 0,-2 0 0 16,-1 3 4-16,1-1 11 0,-1-1-6 15,1 2-4-15,-1-5 3 0,3 0-8 16,-2-4-1-16,2-5-3 0,-2-5-4 0,1-2 0 16,1-1-11-16,-1-3-12 0,2-5-33 15,-3 2 7-15,3 0-32 0,-2 0-15 16,0 0-14-16,1-1-10 0,2-2-35 0,-4 1-24 15,3 2-61-15,-3-3-135 0,1-2 59 16,1-2 48-16</inkml:trace>
  <inkml:trace contextRef="#ctx0" brushRef="#br0" timeOffset="104881.31">6283 17372 88 0,'0'0'127'0,"0"0"12"0,0 0 0 15,0 0-9-15,0 0-10 0,0 0-11 16,0 0-8-16,0 0-13 0,0 0-8 15,0 0-9-15,0 0-7 0,3 3-9 16,-3-3-4-16,0 0-5 0,0 0-3 0,4 0-4 16,-4 0-4-16,3 1-6 0,-3-1 0 15,5 1-2-15,-5-1-5 0,3 1-1 16,-3-1-3-16,7 0-3 0,-7 0 1 0,4 0 2 16,-4 0-4-16,8 0-2 15,-5 0-1-15,-3 0-2 0,7 0-2 0,-2-1 1 16,0 0 2-16,1 1-5 0,0-1 3 15,0-1-2-15,1 0-1 0,0 1 1 16,1-1-2-16,-2 0 0 0,3 0-1 16,-2 1 0-16,2-1 0 0,-2 0-2 0,1 1 1 15,0-1-1-15,0 1 0 0,0-1 0 16,0 2 3-16,1-2-4 0,-1 1 1 16,0 1 0-16,-1-1-1 0,2 0 0 0,-3 1-5 15,0-1 6-15,1 1 1 16,1-1-1-16,-2 1-1 0,-1 0 2 0,0 0-10 15,-1 0 2-15,0 1-3 0,1-1 2 16,0 1-4-16,-1-1 3 0,-1 1-1 16,0 0-7-16,1 0-5 0,-1 0 0 15,1 0-7-15,-4-1 5 0,6 2-8 0,-2-1 7 16,-2 0 0-16,2 0-5 0,-1-1-4 16,0 1-16-16,-3-1-14 15,6 0-28-15,-6 0-40 0,5 0-71 0,-5 0 33 16,5 1 29-16</inkml:trace>
  <inkml:trace contextRef="#ctx0" brushRef="#br0" timeOffset="127944.1">17603 6692 74 0,'0'0'113'0,"0"0"14"0,7 4 5 16,-4-2-1-16,1 1-5 0,0 1-5 0,1 2-10 15,-2-1-9-15,2 2-7 0,1 3-10 16,0 1-9-16,1 0-6 0,-1 1-7 16,0 1-2-16,4 7-2 0,-2 0-3 15,2 0 2-15,0 0 0 0,-2 3 1 0,1-2 2 16,-1 2 1-16,0-1 0 0,-4 5-1 16,1-2 2-16,-4 4 2 0,0 3 3 15,0 2 4-15,-1-2 3 0,-2 2 1 16,2 0-4-16,-3 0-4 0,1-1-6 0,-2 0-5 15,2-3-5-15,-1-4-7 0,1-5-18 16,2-3-30-16,0-7-72 0,-1-1-56 16,2-3-76-16,0-2-195 0,2-3 67 0,-2-1 56 15</inkml:trace>
  <inkml:trace contextRef="#ctx0" brushRef="#br0" timeOffset="128380.93">17741 7046 16 0,'0'-6'119'0,"0"6"46"16,0-8 21-16,1 0 9 0,2 0 1 15,0-5-5-15,2 0-6 0,7-6-9 0,0-2-10 16,0 2-11-16,2 2-13 0,1 0-13 16,1 2-12-16,0 2-12 0,0 0-10 15,-2 6-10-15,0 1-9 0,-1 3-10 0,-1 1-14 16,-1 2-21-16,2 2-27 16,2 1-60-16,-2 1-33 0,-2 2-26 0,3-2-22 15,-2 2-32-15,-2 0-179 0,1-1 58 16,-3 0 48-16</inkml:trace>
  <inkml:trace contextRef="#ctx0" brushRef="#br0" timeOffset="128964.89">17482 7891 1 0,'-1'4'102'0,"1"-4"46"15,-1 4 18-15,1-4 4 0,0 0-5 16,0 0-4-16,0 0-12 0,0 0-11 16,0 0-10-16,0 0-9 0,0 0-10 15,11-8-8-15,-5 3-6 0,4-3-3 16,6-6 0-16,1-1 0 0,3-3 0 0,2-2-1 16,19-20-4-16,2 3-3 0,2-3-4 0,0 1-3 15,18-15-3-15,-21 13-4 16,22-14-5-16,-17 22-4 0,18-18-5 0,-18 18-5 15,-1 0-6-15,-1 0-3 0,-1 3-5 16,-10 7-6-16,-7 6-11 0,-5 3-16 16,0 2-40-16,-2 2-36 0,-3 5-35 15,-5 0-28-15,-1 3-24 0,-1 2-34 0,-4 0-207 16,-4 2 67-16,1 0 56 16</inkml:trace>
  <inkml:trace contextRef="#ctx0" brushRef="#br0" timeOffset="130177.16">17828 7850 50 0,'1'-7'110'0,"3"2"22"0,-3-1 6 16,3 2-5-16,-2-1-6 0,0 1-12 0,1 0-7 16,1 2-7-16,-3 0-8 0,-1 2-7 15,5-1-6-15,-5 1-4 0,6 0-4 16,-4 2-5-16,2 2-8 0,0 1-4 16,1 1-5-16,-1 4-6 0,0 2-2 15,1-1-5-15,1 3-4 0,4 10-2 0,-3-2-2 16,1 1-4-16,0-1-4 15,1 0 0-15,-1 1-2 0,1 1 0 0,-1-3-1 16,1 1-2-16,-1-6 0 0,-1-3 3 16,-2-2 3-16,2 1 4 0,-1-3 2 0,0 0 3 15,-1-1 0-15,0-1-1 0,-1-2-1 16,1 1 1-16,-2-2-5 0,0 0 0 16,2-3-1-16,-3 1-3 0,2-1 1 15,-4-1 0-15,5 0-2 0,-5 0-2 0,3-4-1 16,0 2 0-16,-2-4 0 0,3-1 3 15,-3-1 1-15,0-1-1 0,3-5-1 16,-3 1-1-16,0-2-3 0,1-1 0 16,-1 0 0-16,1-2-2 0,2-8-1 0,-3 4-1 15,2 2 0-15,-1-5-1 16,2 0-1-16,-2 0-2 0,2 4-1 0,-3 2-1 16,3 3 0-16,-1 1-2 0,0 0 1 0,1 0-1 15,-2 2-1-15,3 0 0 16,-3 1 0-16,1 2-1 0,0 2-1 0,0 1 0 15,-2 2-5-15,2-1-5 0,-2 2 0 16,1 1 1-16,-1 0 1 0,-1 3-3 16,3-2 0-16,-3 2-1 0,0 0 3 0,0 0 0 15,5 4 0-15,-5-4 1 0,2 6 0 16,-1-2 2-16,2 2 4 0,-1 0-1 16,1 1-4-16,-1 0 3 0,2 4 1 15,1 1-1-15,0 0 3 0,0 0-1 0,1 1 0 16,-1 1 2-16,3 6-1 0,1 0-2 15,-2-2-2-15,0-4-3 0,-1-2-3 16,0 1 4-16,0-1-4 0,5 7 2 0,-1-3 1 16,-3-4 1-16,-1-1 1 15,4 8 1-15,-2-5-1 0,0-3 3 16,-2-1 0-16,1 0 1 0,1 0-3 0,-1-2 4 16,-2 0 0-16,1-1 1 0,-1-1-3 15,0-1 2-15,0 1 0 0,-2-2 1 16,2 0 0-16,-1-1 1 0,-2-2 0 0,1 1 1 15,0-1 0-15,-3-1 0 0,5 2 0 16,-5-2 0-16,4-1 1 0,-4 1 3 16,5-4 4-16,-3-1 2 0,1-1 5 0,-1-2 4 15,3-4 3-15,-1-1 3 0,-2-1 2 16,6-11 3-16,-2 2 1 0,0-1 1 16,0 0-2-16,1-1-2 0,2-1-3 0,-1 0-2 15,0 0-2-15,-1 1-3 0,2 0-1 16,-1 2-4-16,1 2-7 15,-2 4-24-15,-2 4-36 0,-1 3-30 0,1 1-50 16,-4 3-48-16,1 2-235 0,-2-1 70 0,0 5 57 16</inkml:trace>
  <inkml:trace contextRef="#ctx0" brushRef="#br0" timeOffset="132932.15">18714 7046 89 0,'0'0'149'0,"0"0"23"0,0 0 8 16,0 0-2-16,2 1-6 0,-2-1-9 15,0 0-11-15,7-3-12 0,-3 2-12 16,2-1-11-16,3-1-7 0,2-2-10 0,1 1-8 16,9-3-9-16,1-1-8 0,1-2-6 15,2 0-5-15,0 0-6 0,1 0-5 16,1 0-6-16,0 1-4 0,0 0-8 15,-1 2-15-15,-3 2-19 0,-4 1-45 16,-1 2-33-16,-5 0-38 0,-1 1-39 0,-2 0-196 16,0 1 58-16,-2 1 49 0</inkml:trace>
  <inkml:trace contextRef="#ctx0" brushRef="#br0" timeOffset="133377.7">18744 7307 7 0,'0'0'122'0,"5"-1"54"15,-5 1 21-15,10-4 8 0,-4 1-2 0,4-3-5 16,1-1-9-16,10-5-9 0,-1-2-11 16,0 0-13-16,4-1-13 0,0 0-12 0,3 2-13 15,1-1-12-15,-1 2-14 0,0 1-23 16,0 0-25-16,0 1-27 0,-3 2-40 16,2 0-43-16,-2 2-35 0,-6 2-37 15,-2 1-67-15,-4 2-127 0,-1 0 55 0,-3 0 47 16</inkml:trace>
  <inkml:trace contextRef="#ctx0" brushRef="#br0" timeOffset="134817.67">19482 6396 23 0,'0'0'115'0,"0"0"42"15,1-4 13-15,-1 4 4 0,1-4-4 16,-1 4-8-16,2-4-8 0,1 1-11 0,-2 0-12 16,3 0-12-16,-1 0-9 15,2-3-8-15,-1 0-8 0,5-1-5 0,-1-2-7 16,1 1-5-16,2-1-4 0,0 1-5 15,-1 0-5-15,1 0-2 0,0 1-2 16,0 0-4-16,0-1-3 0,1 2-4 0,-2 0-4 16,1 0-4-16,0 1-5 0,1 0-2 15,-1 1-4-15,2 1-3 0,-1 0-2 16,1 1-2-16,-1 1-3 0,-1 1-1 0,-1 0-2 16,4 2-3-16,0 1-1 0,1 0-1 15,0 0 0-15,-2 0-1 0,8 5-3 16,0 1-1-16,-3 0 0 0,1 1-1 15,-2 2 0-15,1-1-1 0,-1-1 0 16,0 1 0-16,1 1 0 0,-4 2 0 0,2-1 0 16,-1 1-2-16,-2-2 0 0,1 3 0 15,-4-3 1-15,4 5-1 0,-5-2-1 16,0-2 0-16,0 6 1 0,0 0 0 16,-3-1-1-16,-1-1-1 0,0-2 0 15,0 9-3-15,-3-3 0 0,1-3-6 16,-3 0-3-16,-2 0-6 0,0 8-5 0,0 1 0 15,-5 0 0-15,0-2-2 0,0 1-1 0,-3-2-4 16,-1 0-8-16,-1-3 3 0,-4 1-2 16,3-3 7-16,-1-1-1 0,-2-3 6 15,-1-1 0-15,1-1 7 0,-4-2-2 16,3-4 7-16,4-2-4 0,-1-2 5 0,3-2 0 16,0-1 0-16,1 0 1 0,-3-3 3 15,3-1-2-15,-4 0 1 0,2-3 0 16,1 1 1-16,0-2 3 0,4 0-1 15,-3 0-3-15,0-1 3 0,3 0 2 0,-2 0-2 16,4 1 2-16,0 1-1 0,1 0 2 16,0 1-3-16,0 1 0 0,2-2 0 15,-1 1 2-15,2-1-1 0,1 2-1 16,0 0 2-16,0 0 1 0,1-1-1 16,2 0 4-16,-1-1 5 0,2 0 3 15,2-1 6-15,1-1 3 0,2 1 3 0,-1 1 0 16,1 0 3-16,1 0 1 0,0 1 0 15,0 1-3-15,2 1 0 0,-3 1 0 16,2 1 1-16,-2 2 1 0,0 0 0 0,5 2 4 16,0 1 1-16,-1 1 0 0,1 2-1 15,5 3 1-15,-3-1-1 0,3 3-3 16,-3 0 0-16,-2 0-2 0,-1-2-1 16,-4-1 0-16,1-1 0 0,-1 1 0 0,-1-1 2 15,1 0 3-15,-2 0 0 0,-1-1 0 16,-1-2-2-16,0 0-1 0,0-1-2 15,0 0-1-15,0 0-1 0,-3 0-1 16,1-1-2-16,-1 0-2 0,1 0 0 16,-1-1 0-16,2 1-3 0,-4-2-1 15,4 2 0-15,-4-2-1 0,3 2-1 0,-3-2 2 16,4 2-2-16,-4-2-1 0,4 1-3 16,-4-1-3-16,0 0-6 0,2 1-7 15,-2-1-3-15,0 0-3 0,0 0-6 0,0 0-10 16,0 0-8-16,0 0 1 0,0 0-7 15,0 0-10-15,5-1-11 0,-5 1-19 16,0 0-19-16,0 0-16 0,0 0-12 0,0 0-26 16,0 0-59-16,0 0-128 0,0 0 58 15,0 0 48-15</inkml:trace>
  <inkml:trace contextRef="#ctx0" brushRef="#br0" timeOffset="143565.85">17954 8961 34 0,'-3'-8'107'16,"0"1"33"-16,0 0 13 0,1 0 2 15,1 1-5-15,-2 0-8 0,2 1-10 16,0 1-13-16,1 4-11 0,-3-6-13 0,3 6-9 16,0-4-9-16,0 4-8 0,0 0-8 15,0 0-5-15,0 0-6 0,0 0-5 16,6 9-3-16,-2-3-4 0,1 4-6 15,4 1-3-15,2 7-4 0,0 1-2 0,1 0-2 16,4 0-1-16,-3-1-2 0,2 3 1 16,1-2-3-16,1 0-1 0,-1 0-2 15,0-2 0-15,0-1-2 0,0-1-3 16,0-1 2-16,-1-1 0 0,-3-3-2 16,-1-2 0-16,0-1-1 0,-2 1-3 0,1-1-2 15,-3-1-2-15,0-1-1 0,-1-1-3 16,0 0-3-16,0-1 5 0,-1 0-3 15,-1-1 3-15,1-1-1 0,-3-1-1 16,-2 0-1-16,0 0 2 0,7-3 0 0,-4 1 3 16,-2-1-1-16,-1 3 5 0,4-9 3 15,-4 2 2-15,0-1 3 0,1-1 1 16,-1 0 6-16,-1-2 2 0,1-5 2 0,0 1-1 16,0-1 0-16,-2-1-1 0,0 0-1 15,1-2-2-15,1-8-1 0,-3 5-2 16,2 3-1-16,0 2-3 0,1 0 1 15,0 1-2-15,-1 1-2 0,1 0 1 16,0 2-2-16,0 2-1 0,0 1 1 0,0 1 0 16,0 0-2-16,0 1-2 0,0 2 0 15,0 0-1-15,0 1 0 0,0 1-2 16,0 4 0-16,0-7-1 0,0 7 1 0,1-6 0 16,-1 6-1-16,1-4 1 15,-1 4 0-15,0 0-1 0,0 0 1 16,5-1 0-16,-5 1-2 0,0 0 2 0,4 6 0 15,-2-2-2-15,1 2 2 0,0 0-1 16,0 1-2-16,2 3 3 0,1 1 1 16,-1 1 0-16,1 0 1 0,-2 1-2 0,2 1 1 15,0 0-1-15,1 6 0 0,2 0-1 16,1-1 1-16,-2 0 0 0,2-3 1 16,-2-4 0-16,5 6 0 0,-5-5 0 0,2 0-1 15,0-5 1-15,0 2 1 0,1-1 0 16,-2-2-2-16,4 0 0 0,-2-2-1 15,0-2 2-15,-3 1 0 0,1-1 1 0,0-1-1 16,-2-1 1-16,-1 0 0 0,1 0 1 16,1-2-2-16,-2 0 0 0,0 0 0 15,0-2 0-15,0-2-1 0,-1-1 1 16,2-4 0-16,0-2 2 0,-2-2 0 16,2-10 3-16,0-3 4 0,-1 0 6 0,0-2 7 15,2 0 5-15,-2-1 5 0,1-1 2 16,1 1 1-16,-2 2-1 0,2 0-4 15,0 3-3-15,-2 1-3 0,1 2-8 16,0 4-20-16,-2 4-47 0,-1 3-39 16,1 2-43-16,0 2-48 0,-4 1-216 0,3 0 66 15,-2 3 55-15</inkml:trace>
  <inkml:trace contextRef="#ctx0" brushRef="#br0" timeOffset="144036.68">18313 9737 63 0,'0'0'126'0,"0"0"26"0,0 0 12 16,0 0 3-16,7-9-1 0,1-1-6 16,-1 0-7-16,7-8-8 0,1-5-7 15,20-23-6-15,-2-1-7 0,4 0-8 0,17-18-9 16,-18 19-9-16,27-18-8 0,-7 6-10 16,-16 21-7-16,20-20-8 15,-22 21-5-15,-8 7-8 0,-6 5-17 0,-2 4-21 16,-1 1-38-16,1 3-45 0,-2 0-45 15,1 2-41-15,-4 2-202 0,-4 4 59 0,-3 3 49 16</inkml:trace>
  <inkml:trace contextRef="#ctx0" brushRef="#br0" timeOffset="144607.67">18781 9572 24 0,'2'-6'97'0,"1"0"29"0,-2 1 11 16,1 2 4-16,1 1-1 15,-3 2-7-15,0 0-7 0,0 0-10 0,11 9-9 16,-6 2-11-16,1 1-8 0,0 10-9 15,0 2-5-15,0 2-6 0,2-1-4 16,-2 2 1-16,-1 2 3 0,0 1 2 0,-2 2 1 16,1-2-2-16,-3 1-1 0,2-3-3 15,-2-1-4-15,0-4-6 0,1-4-10 16,-2-3-26-16,2-1-69 0,-2-5-80 0,0 0-219 16,0-3 58-16,0-3 49 0</inkml:trace>
  <inkml:trace contextRef="#ctx0" brushRef="#br0" timeOffset="144865.49">18832 9803 108 0,'5'-12'163'0,"6"-8"25"0,1 1 10 16,3-1 2-16,2 0-6 0,1 2-9 16,1-2-13-16,2 3-15 0,0-2-15 0,2 3-14 15,-2 1-17-15,0 2-24 0,-2 1-32 16,1 1-31-16,-5 5-48 0,-3 0-61 16,1 2-49-16,-1 0-178 0,-2 0 52 15,-2 2 43-15</inkml:trace>
  <inkml:trace contextRef="#ctx0" brushRef="#br0" timeOffset="145220.79">19365 8851 82 0,'0'0'143'0,"1"-6"26"0,-1 6 6 16,3-6-3-16,0 1-6 0,2 1-11 0,0 0-10 15,0-2-15-15,4 1-12 0,2-2-12 16,1 0-9-16,0 1-9 0,7-5-7 16,-2 4-14-16,4-1-20 0,-4 1-21 15,-2 2-23-15,-1-1-49 0,0 3-31 16,-1 0-36-16,-3 0-176 0,0 2 47 0,-3 1 41 16</inkml:trace>
  <inkml:trace contextRef="#ctx0" brushRef="#br0" timeOffset="145489.76">19379 9086 72 0,'6'0'129'16,"6"-4"24"-16,3 0 12 0,8-4-1 0,0 0-7 15,4-4-13-15,2 1-10 0,0-2-14 16,-2 1-27-16,1-1-37 0,0 1-48 16,-2-3-138-16,0 2-82 0,-3-1 36 15,0 0 29-15</inkml:trace>
  <inkml:trace contextRef="#ctx0" brushRef="#br0" timeOffset="145869.74">20148 8129 37 0,'1'-5'103'0,"0"1"28"16,1 1 9-16,-1 0 4 0,-1 3 0 15,4-2-2-15,-4 2-5 0,0 0-9 16,6 5-5-16,-4 3-11 0,2 3-9 0,2 3-7 15,-1 11-9-15,0 0-7 0,2 3-7 16,-1 3-8-16,2-1-6 0,-1 1-6 16,0 2-5-16,2-1-5 0,2 0-4 0,-2 0-3 15,0-3-3-15,2 1-5 0,0-1 0 16,1-2-7-16,-2 0-21 0,-1-3-65 16,1-2-56-16,-4-6-221 0,-1-3 57 15,0-2 48-15</inkml:trace>
  <inkml:trace contextRef="#ctx0" brushRef="#br0" timeOffset="146212.82">20024 9269 130 0,'28'-49'195'0,"-5"15"29"0,8-11 8 0,1-2-1 16,0-3-8-16,1 1-11 0,0 2-14 15,4-2-15-15,0 2-18 0,-2 3-15 16,2 0-15-16,1 2-12 0,-5 2-13 15,8 3-11-15,-10 12-12 0,-6 3-13 16,-3 4-15-16,1 1-17 0,2 1-21 0,-1 1-27 16,-1 2-52-16,-2 3-37 0,2 2-42 15,-4 2-41-15,-4 3-226 0,-2 1 67 16,-1 1 57-16</inkml:trace>
  <inkml:trace contextRef="#ctx0" brushRef="#br0" timeOffset="146988.85">20474 9208 44 0,'1'-7'100'0,"3"0"24"0,1-4 10 15,0 0 0-15,1 2-6 16,0 0-7-16,2-1-9 0,1 2-9 0,1 0-8 15,1 1-7-15,0-1-7 0,2 3-5 16,1 1-6-16,-1 1-5 0,2-1-3 16,0 0-3-16,-1 2-4 0,2 1 1 0,1 1-3 15,-1 1-1-15,0 3-3 0,1-1-3 16,7 3-3-16,-2 1-2 0,-3 2-3 16,0 2-3-16,-1 1-4 0,-1 0-1 15,-2 2-2-15,-3 0-3 0,-2 0-2 0,-1-2-1 16,-2 1-3-16,-2 0-2 0,0 0-2 15,-2 2-1-15,0 3-2 0,-3-2-1 16,0 1-1-16,0 1-2 0,-1-1-3 16,-4 9-5-16,-3 0-18 0,0 1 1 0,-2-1-8 15,-2-2-7-15,-3-1 0 0,-1 0-4 16,-2-2-8-16,-3 0-8 0,-18 14-2 16,7-11-2-16,5-7-2 0,2-3-1 15,0-2 4-15,-2-1 1 0,5-2 9 0,-4-2 4 16,8-2 4-16,2-3 3 0,0 0 3 15,5-1 3-15,0-2 6 0,2 0 1 16,2 0 3-16,-2-1 7 0,2 0 1 16,2-2-1-16,-1 0 5 0,1 0-1 0,1-1 8 15,2-1 3-15,1 0 3 0,-1 1 4 16,4-1 2-16,-1-2 3 0,1 1-1 16,3-3 2-16,2 0 5 0,1 1 7 15,2-2 1-15,1 3 4 0,-1 0 5 0,3 2 6 16,2 1 8-16,-2 2 7 0,2 2 8 15,1 2 7-15,1 2 4 0,6 3 4 16,0 3-2-16,2 1-3 0,-4 3-4 0,2-2-7 16,0 2-5-16,-1 1-4 0,2-2-5 15,-1 1-6-15,0-2-3 0,3-1-4 16,-3-1-12-16,4-2-24 0,0-1-70 16,2-1-77-16,1-2-282 0,1-3 70 15,0-2 60-15</inkml:trace>
  <inkml:trace contextRef="#ctx0" brushRef="#br0" timeOffset="163925.78">17050 6996 16 0,'-4'-5'92'0,"3"1"35"16,0 1 11-16,1 3-4 0,-4-6-6 15,4 6-9-15,-1-3-11 0,1 3-10 16,0 0-10-16,-1-3-9 0,1 3-7 0,0 0-8 16,0 0-6-16,0 0-7 0,0 0-6 15,0 0-2-15,0 0-5 0,1 14-6 16,-1-9-2-16,1 2-1 0,1 1-4 15,0 0-3-15,-1 0-2 0,4 4-1 0,-2 2-3 16,-1-1 0-16,0 0-2 0,1 0-1 16,0 0 0-16,0 1-1 0,1-2 0 15,-1 2-4-15,1 0 0 0,0-2 0 16,-1 2-3-16,1 0 1 0,-2 0-1 16,1-1-1-16,-1 2 0 0,2 0 0 0,-2-1 1 15,1 2-2-15,-1 0-1 0,2 0 0 16,-3 1 0-16,1 0 0 0,0-1-1 15,-1 3-1-15,3-4 1 0,-4 4-1 16,2-1 3-16,2 8-1 0,-2 0-1 0,1 0 0 16,-2-4 1-16,3 6-2 0,-3-4 1 15,1-1-1-15,0-3 1 0,-1-1-1 16,-1 0-1-16,1 9-2 0,1 0 4 16,0-5-1-16,-1-5-1 0,-1 10 1 0,1-6-1 15,2-3-1-15,-2-1 3 0,0-1 0 16,0 1 0-16,3 10 0 0,-3-7 3 15,2-2-2-15,-1 8-2 0,2-2-1 0,-3-4-2 16,1-2 2-16,1-2-1 16,-1 10 0-16,1-7 4 0,-1-1-2 0,1-3 1 15,-1 1 1-15,2 7-1 0,-2-3 1 16,2-4-1-16,-3-1 0 0,2 0-3 16,-2-1 3-16,1-2-2 0,1 2 2 0,-2 0-1 15,1-2-3-15,1 1 3 0,-2 0 0 16,1-2 0-16,1-1-1 0,-2-1 0 15,0-1 2-15,2 0-1 0,-2-1 0 16,1-1 2-16,0 1-2 0,-1-1-2 16,0-2 3-16,2 0 0 0,-2-1 0 15,-1 0 0-15,2-1 0 0,-2-3 0 0,2 3 3 16,-1-1 0-16,-1-2 0 0,0 3 1 16,0-3-1-16,1 3 0 0,-1-3-2 15,0 0 2-15,0 0-1 0,1 3-1 0,-1-3 0 16,0 0-1-16,0 0-1 0,0 0-11 15,0 0-18-15,0 0-30 0,0 0-53 16,0 0-170-16,0 0 47 0,0 0 40 0</inkml:trace>
  <inkml:trace contextRef="#ctx0" brushRef="#br0" timeOffset="165611.79">17371 8981 10 0,'1'-7'93'0,"-1"7"36"0,0 0 12 16,0 0 0-16,-1-5-6 16,1 5-8-16,0 0-7 0,0 0-7 0,0-4-6 15,0 4-5-15,0 0-6 0,0 0-7 16,0-4-5-16,0 4-8 0,0 0-6 15,0 0-6-15,0 0-6 0,0 0-6 0,0 0-5 16,0 0-6-16,0 0-2 0,0 0-5 16,0 0-3-16,0 0-1 0,0 0-2 15,0 0-3-15,0 0-3 0,0 0-3 16,0 0-1-16,0 0-2 0,0 0-1 0,0 0-2 16,5 8 1-16,-5-8 0 0,1 4 0 15,-1-4 0-15,2 3 0 0,1-1-3 16,-3 1 8-16,4 1-9 15,-3 0-2-15,-1-1 1 0,2-1-1 16,-1 2 0-16,1 0 0 0,-1 3-2 0,0-1-2 16,2 0 1-16,-2 1-3 0,1 1 1 15,1-1-1-15,-2 1 0 0,3 0 1 16,-3 0-1-16,0-1 0 0,1 2 0 16,1-1-1-16,-1 2 1 0,1 2 0 0,-1 1 0 15,1-2 0-15,-2-1 0 0,2-2-1 16,-2 5 0-16,1-3 1 0,1 4-2 15,-1-2 1-15,-1 2-1 0,2-2 0 0,-1 0 2 16,1 0-2-16,-1 3 0 0,-1-5 1 16,3 3-1-16,-2-1-1 0,1 1 1 15,-1 0 1-15,1-1 0 0,-1 0 1 16,2 1-2-16,-2-1 1 0,2 0-2 16,0 1 4-16,-2 1-1 0,1-1-1 0,-1 1 0 15,2 0-1-15,1 0-2 0,-3-1 0 16,2 1 3-16,2 1-1 0,-2-3 0 15,-1 2 0-15,1 1 0 0,1 0 0 16,0-1 0-16,-2 1 0 0,1 2 0 16,1-3 0-16,-2 1 0 0,4 7 2 15,-2-4 0-15,-2-1-2 0,2-4-3 0,3 9 3 16,-5-3-2-16,2-3 0 0,-1 1 0 16,4 6 2-16,-3-6-1 0,1 6 2 15,1-1-1-15,-1-1 0 0,0 3-1 0,-1-6 1 16,-2-2 1-16,2 0 0 0,-1-1 1 15,6 7-1-15,-4 2 0 0,-1-6-1 16,1 3 1-16,-1-2-1 0,-1-2 1 0,-2-1 0 16,3 0-1-16,0 8 0 0,-2-5 0 15,1-2-1-15,0-2-2 0,-1 0 3 16,1 1 0-16,2 7 1 0,-2-6 2 16,1 0 1-16,-3-2 1 0,2 0 2 0,-1 0 1 15,-1-1-1-15,0 0 0 16,1 1-1-16,-1-1 1 0,2-1 1 15,-2-1-1-15,2 0-1 0,1 0-1 0,-4-2-1 16,3 0 0-16,-2-2-1 0,2-1 0 16,-2 0 0-16,1-2 0 0,0 0 0 0,0 1 1 15,-1-2-1-15,1-1-3 0,-2 0-18 16,1-1-18-16,1 0-32 0,-3-2-40 16,1 3-55-16,-1-3-189 0,2 2 58 15,-2-2 49-15</inkml:trace>
  <inkml:trace contextRef="#ctx0" brushRef="#br0" timeOffset="195958.49">22322 15205 94 0,'2'-4'164'0,"-2"4"26"16,1-7 4-16,-1 4-8 0,0 3-11 15,0-5-13-15,0 5-12 0,1-4-13 16,-1 4-12-16,0 0-13 0,0 0-8 15,1-2-11-15,-1 2-8 0,0 0-9 0,0 0-8 16,0 0-5-16,0 0-5 0,4 9-4 16,-4-6-3-16,0 1-2 0,1 1-2 0,1 3-2 15,-1 0-3-15,-1 0-2 0,0-1-2 16,0 3-3-16,1 0-3 0,-1 1-3 16,1 5-2-16,0 0-2 0,-1 1-3 15,0-2-1-15,0 2-2 0,2 0-3 16,-1 1-3-16,-1 0-1 0,0-2 0 0,1 2-1 15,0 10-2-15,-1-4 1 0,0-4 1 16,0-1-2-16,0 0-2 0,0-1 0 16,-1 9-1-16,0-4-1 0,1 5 0 0,-3-7 0 15,1 0 0-15,1 5 0 16,0-3-1-16,-2-4 0 0,1 7-1 0,-1 0 0 16,1 0-1-16,-2-6-1 0,4-1 1 15,-3-3 0-15,0 1 2 0,3 1-2 16,-3-1 0-16,1 8-1 0,-1-3 1 15,0-3-1-15,2-2 0 0,-3 9 1 0,0-1-1 16,2 0 1-16,-3-1 0 0,0 1-1 16,-1-2-1-16,2-2 0 0,2-4 0 15,-3 8 1-15,2-5 0 0,1-2 0 0,-1-1-1 16,1-1 0-16,1 2 0 0,-2 0 1 16,2-1 0-16,0 1-1 0,1-1 1 15,-1 1 1-15,2 0-1 0,-1-1-1 16,0 1 0-16,1 0 1 0,3 8 1 0,-3-4-3 15,0-4 2-15,0 0-1 0,1-1 1 16,-2 1 0-16,1 0 0 0,-1-1 0 16,0 1 0-16,0 0 0 0,1 1 1 15,-1-1-3-15,0 0 0 0,1 0 1 16,0 1 1-16,1-2-1 0,-2 1 2 0,0-1-1 16,0 2-1-16,1-2 2 0,2 0-1 15,-5 1 0-15,4-2 0 0,-1 2 1 16,-1-1 0-16,0-1-1 0,0 1 2 15,1 0-2-15,0 0 0 0,-1-2 1 0,0 0-1 16,1-1-1-16,1 1-1 0,-1 0 1 16,-1-2 1-16,1 1-1 0,0-1 1 0,1-2 0 15,-1-2 0-15,-1 2-2 0,0 1 1 16,0-1 0-16,1 3 1 0,-1-3 1 16,0 1 6-16,0-1 4 0,0-1 3 15,0 6 2-15,-1 0 3 0,1-2 1 16,0 2 3-16,0-1-1 0,-1-3 1 15,1 0-1-15,0-1-2 0,0 0 0 0,0-2-1 16,0-1-1-16,1 2-2 16,-1-1-3-16,-1-1 0 0,1 0-2 0,1 0 1 15,0 0 2-15,-1 0 1 0,1 1-1 0,-1 0 5 16,1-1 4-16,-1 0-1 16,0 1 3-16,0 1 1 0,-1-1 0 0,1 2-2 15,-1-2 0-15,0 6 1 0,0-3-2 0,-1-2-2 16,1-2-3-16,0 0-2 15,1 0-2-15,-1-2-1 0,1-1 3 0,0 0-2 16,-2-2-1-16,2-3-1 0,0 6-2 16,0-6-11-16,-1 4-48 0,1-4-61 15,0 5-83-15,-2-2 36 0,2 0-399 0,-3 0 92 16,1-1 77-16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28:45.7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11389 3307 34 0,'5'0'90'0,"-5"0"21"15,0 0 9-15,5 0 0 16,-5 0-5-16,0 0-5 0,6-2-5 15,-6 2-6-15,5-1-8 0,-3 0-6 0,-2 1-5 16,7-1-6-16,-4 1-4 0,1-1-7 16,1 0-5-16,-5 1-5 0,11-1-2 15,-3 0-2-15,1 0-2 0,1 0-3 0,-2 1-3 16,6-2 0-16,-1 2-2 0,2-1-1 16,1-1-1-16,0 1-3 0,0-1-2 15,1 0 0-15,6-2-3 0,-1 2 0 0,-2-1-3 16,4 0-3-16,-2 0 0 0,-2 1-1 15,7 0-4-15,-5 0-4 0,-4 1-1 16,9-3-1-16,-4 3-1 0,-4 0 0 16,0 1-1-16,0-1-2 0,9 1 1 15,-3 0-1-15,-5 0-1 0,9 1-1 16,0-1-2-16,-7 0 0 0,7 1 1 0,0 0-2 16,1-1 1-16,0 0 0 0,0 2-1 15,1-2 0-15,-1-2-1 0,1 2 1 16,1 0-1-16,-1 0 1 0,0 0-1 15,1 0 0-15,1 0 0 0,0 2-2 0,3-2 1 16,-4 0 0-16,3 2 1 0,1-2-2 16,-1 1 1-16,1 0 1 0,1 0 0 15,-2-1 0-15,2 1-1 0,0 0 0 0,-1 0-1 16,2 0-2-16,3 1 3 0,-3-1 1 16,-1 0 1-16,0 0-2 0,0 1-1 15,1-1 1-15,1 0-2 0,-1 0-1 0,2 1 3 16,-1-1-3-16,-1 0 3 0,1 1-1 15,0-1 0-15,0 0-1 0,2 0 2 16,-3 0 0-16,1 0-2 0,3 0 2 16,-3 0 1-16,0 0-2 0,1 0 1 0,0-1-1 15,-1 1-4-15,3-1 2 16,35 0 0-16,-27-1 1 0,-10 1 1 0,-4 0 0 16,-2-1 2-16,3 1-1 0,1 0 0 15,-1 1 0-15,2-1-2 0,0 0 1 16,0 1 0-16,3 0-3 0,-4 0-3 15,4 1 3-15,0-2-2 0,-1 1 2 0,-3 0 1 16,1 0-3-16,1-1 2 0,0 0-2 16,1 1 2-16,-1-1-2 0,-1 1 2 15,1 0 3-15,1-1-1 0,33 2 1 0,-22-1-3 16,-13-2 3-16,-2 0 0 0,-1 0-4 16,4 0 5-16,-4 0 1 0,5-1-3 15,30 0 0-15,-18 0 1 0,-12 0-1 0,-5 1 0 16,1-1-2-16,0 2 1 0,3-1 2 15,-2 0 0-15,1-1 0 0,1 2-1 16,2-1-1-16,-3 0 2 0,3 0 1 16,-2 1 1-16,33-1-1 0,-21 0-1 15,-10 0 0-15,-7 0 1 0,4 2 0 16,-2-1-1-16,1 0-1 0,3 1-1 0,-2-1 2 16,1 0-1-16,2 1-1 0,-2-1 1 15,0 0 0-15,0 1-1 0,2-2 4 16,-1 1 0-16,34 0-1 0,-20 0-2 0,-10 0-1 15,-8 0 2-15,4 1-2 0,0-1 3 16,0 0 0-16,35 1 1 0,-25-1 0 16,-9 0-1-16,-3 0 0 0,-2 0 0 15,2 1 0-15,4-1-1 0,-4 0-1 0,3 0 1 16,34 0-2-16,-24 1 3 0,-6-1-1 16,-10 1-2-16,1 0 3 0,5-1-2 15,-3 1 1-15,37-1-1 0,-22 1 1 16,-12-1 0-16,-6 0-1 0,2 0 2 15,3 0-1-15,0 1 1 0,1-1-2 0,34 1 0 16,-22-1 2-16,-11 0-2 0,-7 0 0 16,4 0 0-16,-1 0 2 0,1 0-1 15,34 0 1-15,-20 0-2 0,-13-1 0 16,-4 1-1-16,3-1 3 0,1 1-1 0,-2 0 1 16,4 0 0-16,-3 0 0 0,1 0 1 15,2 0-1-15,-3 0 1 0,35 1-1 16,-22 0-1-16,-14-1 0 0,-3 0-1 0,-1 1 1 15,0 0 0-15,1 0-1 0,2 0 1 16,-2-1 1-16,-1 2-1 0,3 0-1 16,-3-1 2-16,0 1-1 0,0 0-1 15,1 0 0-15,0 0 1 0,-1-1 0 0,-1 1-1 16,3 0 1-16,-2 1 0 0,1-1-2 16,-2 0 2-16,4 1 2 0,-1-2 0 15,0 1 0-15,2-1-1 0,-1 0 0 16,0 1 0-16,3-2 1 0,0 1 0 0,-1 0-2 15,2-1 0-15,-2 1 0 0,1-1 0 16,0 0 1-16,-1 0-1 0,-1 0 0 16,0 0-1-16,2 0 2 0,-1 0 2 15,-1-1-2-15,-1 2 0 0,2-1-1 16,-2 0 0-16,1-1 1 0,-2 1 0 0,1 0 1 16,2 0 1-16,-2-1 0 0,0 0 1 15,-1 1 1-15,2-1 1 0,-1 1-1 16,-1-1 0-16,0 1 2 0,0-1 3 0,0 0-1 15,-2 1 0-15,2 1 1 16,-1-1-1-16,0-1-2 0,0 1 0 0,0-1-2 16,1 1-1-16,-1-1 0 0,2 0 0 15,-1 0-1-15,-1 0 1 0,1 0 0 16,0 0 0-16,-1 0 0 0,-2 0-1 0,0-1 1 16,1 1-2-16,0-1 0 0,-2 1 0 15,1 0 0-15,2 1 1 0,-4-1 0 16,2 1 0-16,-1 0 0 0,1-1-1 15,-1 1 0-15,1 0 0 0,-2 0-1 0,0 1 0 16,0-1 1-16,0 0-1 0,0 0 5 16,0 1 7-16,-1 1 3 0,-1-1 2 15,2 1 0-15,-4-1 0 0,1 0 0 0,1 1-2 16,-2-1-1-16,-1 1-1 0,0-1 0 16,-3-1-1-16,-5 1-1 15,9 1-1-15,-5-1-1 0,-4 0 0 0,-4 1 1 16,4-1 0-16,-3 1-3 0,1-1-1 15,0 1-7-15,3-1-36 0,-4 1-34 16,1 0-38-16,8 2-36 0,-6 0-51 0,-2-1-162 16,-1 0 59-16,-3 0 49 0</inkml:trace>
  <inkml:trace contextRef="#ctx0" brushRef="#br0" timeOffset="-126430.33">11519 8816 44 0,'0'0'120'16,"0"0"31"-16,0 0 9 0,0 0 0 0,0 0-4 16,0 0-5-16,0 0-8 15,5-1-7-15,-5 1-6 0,0 0-9 0,0 0-7 16,5 7-8-16,-4-5-8 0,1 2-8 16,1 1-5-16,1 1-6 0,-2 1-4 15,3 5-5-15,0 0-5 0,1-2-5 0,-1 2-4 16,-2 0-3-16,2 0-3 0,0-1-3 15,0-1 2-15,-1-4 8 0,1 0 11 16,0-3 8-16,-2 0 4 0,4-3 1 16,0-2-1-16,4-4-3 0,11-9-3 0,0-3-5 15,43-36-3-15,-5 0-6 0,1-3-4 16,2 1-5-16,-1 0-7 0,3 1-24 16,4 3-58-16,-19 16-88 0,18-8-76 0,-22 12 51 15,-8 9-352-15,-11 5 85 0,-2 4 69 16</inkml:trace>
  <inkml:trace contextRef="#ctx0" brushRef="#br0" timeOffset="-122449.27">16974 7654 64 0,'0'0'119'0,"0"0"23"16,7-4 6-16,-7 4-4 0,0 0-6 15,0 0-10-15,3-3-7 0,-3 3-10 16,0 0-9-16,0 0-7 0,0 0-7 0,2-2-5 16,-2 2-5-16,0 0-5 0,0 0-6 15,0 0-4-15,6 4-8 0,-6-2-3 16,3 0-4-16,-1 1-5 0,1 2-4 16,-1 1-4-16,2 0-4 0,0 1-1 15,-2 0-2-15,2 1-3 0,-1 0-3 0,1-1-2 16,1-1 0-16,-2-1-2 0,2 0-2 15,1-2 0-15,2-1-1 0,-2-3 3 16,8-2 11-16,-1-4 6 0,8-5 4 16,3-3-1-16,24-16 0 0,0 1-3 0,-2-1-2 15,1 1-4-15,0 0-12 0,0 1-44 16,0 2-69-16,-10 7-54 0,-9 2-237 16,-1 6 65-16,-2 0 54 0</inkml:trace>
  <inkml:trace contextRef="#ctx0" brushRef="#br0" timeOffset="-112683.47">11280 8955 3 0,'-1'-3'83'0,"1"3"33"15,0-6 10-15,0 6-1 16,1-6-6-16,-1 6-5 0,1-6-7 0,-1 6-9 16,4-3-9-16,-4 3-7 0,3-3-8 15,-3 3-6-15,3-2-7 0,1 1-5 16,-4 1-5-16,6 1-5 0,-2 0-5 0,2 2-4 16,-1 0-5-16,1 0-4 0,0 1 0 15,0 1-2-15,0 1 0 0,4 0 2 16,-3 3-1-16,2-1 1 0,1 1 2 15,-3 1-2-15,8 4 1 0,-2 1-3 0,-1 0-3 16,-1-1-2-16,3 1 1 0,0 2-3 16,-1 1 1-16,0-1-2 0,1 2-3 15,-2 0-2-15,1 0 0 0,-3 2-1 16,3-2-2-16,-2 2 1 0,0-1-1 0,-2 3-2 16,0-1-1-16,0 3 0 0,-2-2-1 15,0 2-2-15,1 1 2 0,-4 1-3 16,3 1-1-16,-4-3 2 0,1 1-2 15,1-2 0-15,-4-2-1 0,1-3 1 16,0-1-1-16,-1 1-1 0,-1 9 0 0,0-4-1 16,0 4 0-16,0-6 3 0,-1 7-2 15,-3-2 0-15,3-3 0 0,1-6 1 16,0-1 2-16,-1-3 1 0,-1 1-6 0,1-3-20 16,1-1-16-16,0-3-20 0,-1 0-22 15,1-3-35-15,0 0-184 0,0-1 51 16,-1 0 41-16</inkml:trace>
  <inkml:trace contextRef="#ctx0" brushRef="#br0" timeOffset="-111866.4">11309 9193 34 0,'-6'-5'107'0,"-2"-3"29"15,0 0 11-15,0-1-5 16,-1 0-7-16,2-1-10 0,0-1-11 0,-2-1-12 15,3 2-9-15,0 0-9 0,0-2-9 0,2 1-9 16,-1 0-6-16,0 2-5 16,1-3-5-16,-1 1-5 0,2 1-5 0,2 0-6 15,-2 2-4-15,2 0-1 0,0 1-4 16,1-1-3-16,-2 0-3 0,2 0-2 16,0 0 0-16,0 1-2 0,2-1-3 0,-2 0 0 15,1 1-1-15,0-1-4 0,0 2-1 16,2 0 2-16,-2 0-5 0,1 1-1 15,2 0-1-15,0 1 0 0,-2 0 0 16,2 0 2-16,1 2-1 0,0-1 0 0,2 2-2 16,1 0 0-16,-1 0-1 0,1 0 1 15,1 0 0-15,1 0 0 0,-1 1 1 16,0 0 0-16,0 1-1 0,2-1 1 0,-1 1 0 16,-1 0-1-16,5 1 1 0,-2 1-1 15,2-1 0-15,-2 0-4 16,-1 1-1-16,1 0-2 0,-1 0-8 0,-1 0-1 15,0-1-5-15,-2 1 0 0,1 0 0 16,2 1-5-16,-1 0-4 0,1 1-2 16,-1 1-7-16,-1 0-1 0,1 0-9 0,0 1-6 15,-3 0-5-15,2 1-1 0,-3 1 3 16,1-1 3-16,-1 0 10 0,-2 0 2 16,-1-1 8-16,-2 1 6 0,0-1 12 0,-1 1 10 15,-1 0 9-15,0 0 4 0,-4 3 4 16,-1-2 2-16,-3-1 3 0,0 0 0 15,1-1 0-15,-3 0-2 0,0-2-1 0,-3-1-4 16,2 1-6-16,0-2-18 0,1-2-25 16,-2 2-41-16,1-2-98 0,3 0 30 15,-1 0-99-15</inkml:trace>
  <inkml:trace contextRef="#ctx0" brushRef="#br0" timeOffset="-111409.61">11458 9615 59 0,'-4'1'105'0,"4"-1"17"16,0 0 4-16,0 0-3 0,0 0-6 16,10 10-9-16,-4-5-9 0,4 2-8 15,1 1-11-15,10 4-8 0,-2 1-8 0,2 1-5 16,0 1-5-16,1-1-4 0,-1 2-4 16,-1 1-4-16,0-2-3 0,-3 1-4 15,0 0-4-15,-3-7-5 0,-3 1-12 0,-2-2-15 16,-2 0-40-16,-1-1-31 0,-1-3-170 15,-1 0 41-15,-3-1 33 0</inkml:trace>
  <inkml:trace contextRef="#ctx0" brushRef="#br0" timeOffset="-110936.06">11334 9672 42 0,'-4'3'97'16,"4"-3"23"-16,0 4 10 0,0-4-5 15,5 10-4-15,-1-3-7 0,2 3-9 16,0 0-9-16,3 10-9 0,3 1-9 0,-1-1-7 16,1 4-6-16,2-2-7 0,-3 1-6 15,3 1-3-15,0-2-4 0,2 0-4 16,-3-2-3-16,2 0-5 0,1-2-3 16,-3-2-3-16,-1-5-1 0,-2-2-2 0,-1-2 5 15,1-1 5-15,0 0 2 16,-2-3 4-16,-1 0 3 0,1-1 1 0,-2-1 0 15,1 0 0-15,1-2-1 0,-2 1 0 0,0-2-2 16,1-1 1-16,1-1-4 16,0-2-2-16,1-1-5 0,-1-3-2 0,1 0-2 15,1 1-1-15,2-7-4 0,1-1-2 16,-3 5-3-16,3-4-11 0,-1-1-32 16,-1 6-43-16,-1 1-36 0,-2 2-47 15,0-1-192-15,-1 0 58 0,1 0 47 0</inkml:trace>
  <inkml:trace contextRef="#ctx0" brushRef="#br0" timeOffset="-110452.36">11917 9467 11 0,'0'0'101'0,"0"0"33"0,0 0 11 15,0 0-1-15,0 0-7 0,6 12-9 0,-2-5-9 16,3 2-12-16,2 1-11 0,-2 0-9 16,3 0-8-16,2 4-6 15,0-2-7-15,-2-1-8 0,-1-3-5 0,-2 0-5 16,0 0-4-16,1-2-4 0,-3-1 0 15,0-1 5-15,0-2 4 0,1-2 4 16,0 0 3-16,1-4 0 0,4-2 0 0,6-8-1 16,2-2-2-16,0-4-3 0,23-20-3 15,-2 0-6-15,-2-1-3 0,3 1-3 16,3-1-14-16,-4 3-46 0,1 0-72 0,3 5-51 16,-17 5-202-16,-2 9 58 0,-5 3 49 15</inkml:trace>
  <inkml:trace contextRef="#ctx0" brushRef="#br0" timeOffset="48076.5">3630 11730 43 0,'3'1'109'0,"-3"-1"33"0,0 0 12 16,0 0 3-16,0 0-1 0,0 0-6 15,0 0-8-15,0 0-10 0,0 0-10 0,0 0-10 16,0 0-10-16,0 0-11 0,0 0-11 15,0 0-9-15,0 0-7 0,0 0-6 16,0 0-5-16,0 0-8 0,0 0-5 16,5-1-3-16,-5 1-3 0,0 0-5 0,0 0-2 15,3 2-4-15,-3-2-3 0,0 0-3 16,2 2 0-16,-2-2-1 16,4 2-2-16,-2-1-4 0,-2-1-4 15,5 1-4-15,-1 0-1 0,0 0-3 0,-1-1-4 16,2 1 0-16,0-1 5 0,4 1-5 15,-1-1 5-15,2 1-2 0,0-1-2 0,1 0 4 16,6 0-7-16,-3 0 2 0,1 1-3 16,4-1 3-16,-5 1-2 0,4 0 1 15,-1-1-5-15,0 0 2 0,0 0-5 0,3 0 1 16,-2 0-2-16,10-2 1 0,-3 2 5 16,-5-2 2-16,-2 1 0 0,10 1-1 15,-1-2 3-15,-5 2-2 0,-1-1-2 0,-3 2-5 16,2-1 5-16,8 1-1 0,-5 0-3 15,-2-1 4-15,8 2 2 0,-3-1-4 16,-2 1 3-16,2-1-1 0,-1 0 3 16,2 1 1-16,-4-2-3 0,4 2 5 0,1 1 0 15,-1-1 2-15,-1 0-4 16,1 0 0-16,0 1 0 0,0-1 3 0,1 0-2 16,-1 1-3-16,0-1 4 0,0 1-2 15,2 1-1-15,-1-1-3 0,3 1-3 16,-4-1 3-16,1 1-1 0,-1-1-4 15,4 1 6-15,-3 0-1 0,4 0 2 0,-4 0 0 16,4 0-3-16,-2 0 2 0,2-1 3 16,-1 1-2-16,3-1-3 0,-2-1 1 15,1-1-1-15,0 0 2 0,0 0-3 0,-1-1 2 16,0 0-3-16,1 0 4 0,1-1-2 16,-2 0 5-16,2 1 0 0,1-3-2 15,-2 3-2-15,2-1 1 0,-2 1-1 16,3 0 1-16,-4 0 0 0,3 1 0 15,1 0-6-15,-2 0 3 0,2-1-3 0,-1 0-2 16,2 0 5-16,0-1-3 0,0 0 4 16,0 0-1-16,1-1-1 0,1 0 5 15,0-1 2-15,0 1-2 0,32-3 2 16,-21 4 0-16,-7-3-4 0,-8 1 9 16,5 0 0-16,31 1-4 0,-19-1 1 0,-10 1 4 15,-6 0-3-15,4 2 2 0,35-2 0 16,-20 0 1-16,-10 1-3 0,-6-1 2 15,37 0 2-15,-21-1-3 0,15-1 2 16,-17 0 0-16,-8 0-4 0,26-4 3 0,-2 1-2 16,-18 1 1-16,19-1 2 0,0 0-2 15,-17 2 2-15,-9 1 0 0,28-1-2 16,-2 0 2-16,-16 2 0 0,-8 1 0 0,27 1-4 16,-18 0 2-16,-10 0 2 0,29-1-5 15,-19 1-2-15,-8 0-7 0,28 0-1 16,0-1 4-16,0 0-1 0,-20 0 1 15,-10 0 1-15,27-1 4 0,3 0-1 16,-19 2 1-16,19 0 0 0,-4-2-3 0,-17 1 2 16,-7 1 3-16,26 1 1 0,-15-1-2 15,16 2 3-15,-17-1-2 0,19 1-1 16,-18 0 3-16,15 1 2 0,0 1 0 16,-16-1-3-16,16 0 2 0,-1 1-2 0,-16-1 3 15,18 1-1-15,0 0-1 0,-3 0 2 16,-16-2-6-16,17 2 4 0,-15-1 2 15,16 2 0-15,-20-1 0 0,18 1-1 16,-16-1-1-16,15 3 2 0,-16-3 0 0,-10-1-1 16,29 4 0-16,-17-2-1 0,12 0-3 15,-15 0 4-15,-7 0-6 0,25 2-1 16,-1 1 0-16,-13-4 3 0,16 1-2 0,-17-4 3 16,18 4 0-16,-20-2-1 0,-8-1 4 15,32-1 0-15,-22-1 0 0,-7 1-3 16,27 0 4-16,-20-1-2 0,-7 2-1 15,26-2 1-15,-21 0 1 0,-7 1-3 16,-6-1-1-16,37 3 3 0,-4-2-4 16,-19 1 2-16,-8 0 3 0,24 3-3 0,-18-2-1 15,-7 1 3-15,-8-2-1 0,35 2 3 16,-19-1-3-16,-7 0 3 0,-8-2-1 16,37 1-3-16,-20-1 3 0,15-3-3 15,-16 2 3-15,-9 0 1 0,28-2 0 0,-16 2 1 16,-13 0 1-16,29-2-1 0,-19 0-1 15,17-2 1-15,-20 2-1 0,19-3 0 16,-17 3 1-16,-10 2 0 0,-3-1 0 16,34 0-1-16,-18 0-1 0,-11 0-7 0,28-1 2 15,-18 0 6-15,14-1-7 0,-15 2 8 16,-12 0-1-16,-5-1-1 0,36-1 1 16,-4-1 0-16,-18 1-1 0,-8 1 1 0,27-3-3 15,-18 3 2-15,-8-1 0 0,-8 1-1 16,32-1-3-16,-17 1-1 0,-9 0-4 15,-7 1-6-15,4 0-4 0,31-3-9 16,-17 2 7-16,-13 0 0 0,-2 1-3 16,1 0 5-16,32-1-1 0,-18 0 0 15,-11 0 1-15,-4 1 0 0,-1 0 5 0,34-4-1 16,-19 4 2-16,-13 0 1 0,-4 2-2 16,1-2 5-16,2 1 3 0,-1-1-1 15,1 1-8-15,4 1 0 0,-3-2-3 0,1 1-2 16,30-1-1-16,-18 0 0 0,-12 0 3 15,-5 0 0-15,-1 0 1 0,2 0 1 16,1 0 2-16,0 1-1 0,0-1 5 16,-1-1-5-16,2 1 1 0,-2 1 4 15,-1-1 4-15,1 1 0 0,0-1 1 0,-1 0-2 16,-1 0 1-16,3 1 2 0,-4-1 0 16,2 0-7-16,-1 1-13 0,1 0-2 15,2-1-2-15,-3 0-67 0,4 2 32 0,1-1 20 16</inkml:trace>
  <inkml:trace contextRef="#ctx0" brushRef="#br0" timeOffset="48629.32">19382 11565 9 0,'20'1'25'0,"9"0"7"15,-7 0 3-15,8 1-1 0,-3 0-2 16,0-1-2-16,1 1-2 0,-1 0-3 16,0-1 0-16,-5 0 0 0,0-1 0 0,5 1-1 15,1 0 0-15,1 0-2 0,-2-1-1 16,-2 0-1-16,-4 0-2 0,-2 0-1 16,11 1-2-16,-2 1-2 0,-5-2 1 0,5 1 0 15,-4 0 0-15,-4 0-1 0,7 1-1 16,-3-1 0-16,-5 0-1 0,8 1-3 15,-4-1 0-15,-4 0-2 0,-1 0-2 16,1-1-1-16,-2 0-3 0,0 1-15 16,0-1-23-16,0-1-151 0,-3 1 63 15,2-1 42-15</inkml:trace>
  <inkml:trace contextRef="#ctx0" brushRef="#br0" timeOffset="49912.02">16293 11627 43 0,'0'0'72'0,"7"-3"9"0,-7 3 2 15,6-2-2-15,-2 1-5 0,0 0-5 0,-4 1-4 16,6-1-8-16,-1 1-5 0,3-1-4 16,1 1-3-16,-3 0-1 0,2-1-5 15,1 2-2-15,1-1-2 0,-1 1-4 16,0 1-1-16,5 0-3 0,2 1-3 0,-2-1-2 15,1 1-2-15,2-1-3 0,9 2 0 16,0 0-2-16,-1-1-2 16,2-1-1-16,2 0-1 0,-1-2 0 0,2 0-2 15,2-1 0-15,2 0 0 0,1-1 1 16,1 0-1-16,0-2-2 0,1 1-1 16,3-1 0-16,-3 1-1 0,33-4 1 0,-21 3-2 15,-8 0-1-15,-6 2-1 0,2 0 0 16,0 0 0-16,2 0 0 0,1 0-1 15,30-1 0-15,-19 0-1 0,-9 1 0 0,-4 0-1 16,1 0 1-16,-1 0 0 0,37-1 1 16,-23 2-1-16,-10-1-1 0,-4 1 0 15,-1 0-1-15,1 1 2 0,2-1 0 16,1 1-1-16,0-1-1 0,33 1 0 0,-23-1 2 16,-8 0-1-16,-6 0 0 0,0 1 0 15,1 0 1-15,0 1 0 0,1 0-1 16,0 0 0-16,-1 0-3 0,1 1 3 0,31 3 0 15,-19-1-1-15,-13-1 2 0,-2 0 0 16,-4 0-2-16,1 0 0 16,2 1 0-16,0 0 0 0,-1-1 0 0,-2 2 1 15,2-1-1-15,-1 1 1 0,1-1-1 16,0 1 1-16,-1 1-1 0,0 0 0 16,-1-1 1-16,1 0-1 0,-1 0 0 15,1 2 1-15,-2-2 0 0,1 1 0 0,-1-1-1 16,1-1-1-16,-3 0 2 0,2 1-1 15,-1-1 0-15,0 0 2 0,0 0-1 16,3 1-1-16,-2-3 1 0,1 2-2 0,-1-1 1 16,0 0-1-16,-1-1 0 0,3 0-2 15,-2 0-1-15,-1 0 0 0,1-1 0 16,-1 1-2-16,0-1-1 0,0 0 3 16,0-1 1-16,0 0-2 0,0 0 2 15,-2 0 2-15,0 0-4 0,-3 0 1 0,-3 0 1 16,5 1-1-16,-3-1 2 0,-4 0 1 15,-1 0 1-15,11 1-3 0,-7 0 3 16,5 0-12-16,-6-2-10 0,-1 1-6 0,-3-1-4 16,2 0-7-16,7-1-5 15,-5-1-11-15,-2 2 6 0,-3-1 0 0,0 0-10 16,9-1-31-16,-5-1-53 0,-3 2-93 16,-5 0 78-16</inkml:trace>
  <inkml:trace contextRef="#ctx0" brushRef="#br0" timeOffset="58069.58">18302 8256 5 0,'2'3'85'16,"0"1"36"-16,-1 0 16 0,0 2 4 15,0 1 0-15,2-2-4 0,-2 4-6 16,0 0-3-16,2 0-4 0,-2 3-8 15,1 2-5-15,1 1-8 0,-2-1-4 0,1 3-3 16,0-1-4-16,-1 2-4 0,-1 1-5 16,2 7-5-16,-1 2-7 0,1 0-5 15,-1 0-4-15,-1 1-6 0,0 1-6 0,0 0-3 16,0-2-1-16,1 3-1 16,0 0-1-16,1 1-2 0,-1-1-4 15,0-2-2-15,0 1-2 0,2-1 0 0,-1 1 0 16,1 1 2-16,-3 0 3 0,2-1 1 15,-1 3 1-15,-1-1-1 0,-1 3-1 16,1-2-4-16,-2 1-3 0,1-2-2 0,-1 1-3 16,0-1-2-16,1 1-3 0,-2 0-3 15,2-4-1-15,-3 1-2 0,2-2-1 16,-1 1-1-16,1-2-2 0,-1-6-2 0,1-1 0 16,1-5-1-16,-1 1 0 0,1 1-1 15,0-3-1-15,0 2 0 0,1-2 0 16,0-1-1-16,0-2-1 0,0-2 0 15,0 0-1-15,0-1 1 0,1-1 0 16,0-1 0-16,2 0 1 0,-2-1 0 16,1-1-1-16,1-1 0 0,-2-1-1 0,-1-2 0 15,5 4-1-15,-4-3 1 0,3 1-2 16,-4-2 1-16,2 2-1 0,1-2 0 16,-3 0 0-16,6 0 0 0,-6 0 0 15,6 0 0-15,-1-1-1 0,-5 1 0 0,6-3 1 16,0 1-1-16,0 0-1 0,2-1 0 15,-1 0 0-15,0 0 0 0,1-1 1 16,3 0-1-16,1 0 0 0,0 0 0 0,2 2 0 16,-3-2 0-16,5 0 0 0,0 1 0 15,1 0-1-15,5-1 0 0,5 0 0 16,-1 0 1-16,-5 2-1 0,6 0 1 16,-1 0-1-16,-1 0 1 0,3 2 0 0,0-1-2 15,0 0 2-15,2 0 1 0,-2 0-1 16,1 0 0-16,1 0 0 0,-1 0 1 15,2-2-1-15,-2 2 0 0,3-1 0 16,-3 1 0-16,2-1 0 0,-1 0 0 0,2 2 0 16,-3 0 0-16,0 2 0 0,-2 1-2 15,1-1 1-15,-2 1 0 0,2 0 0 16,-3 2 0-16,-1 0 1 0,-1 0 0 16,2 0 0-16,-4-1 0 0,2 2-1 15,-1 0 1-15,-1-2 0 0,2 1 0 16,-2-1 0-16,-4 0 0 0,0-1 0 0,6 3 0 15,-2-2-1-15,-3-1 1 0,-1 0 0 16,0-1 0-16,8 3 0 0,0-2 0 16,1-1 0-16,-5 1 0 0,-3-2 0 0,0 1-1 15,-1 0 1-15,1-1 1 0,-1 1-1 16,1 0-2-16,-3 1-11 0,2-1-17 16,-1 1-18-16,1-1-35 0,-2 1-56 0,-1-1-70 15,-1-1-266-15,-4 1 79 0,-1-1 66 16</inkml:trace>
  <inkml:trace contextRef="#ctx0" brushRef="#br0" timeOffset="59418.2">18378 8585 75 0,'0'0'118'0,"0"0"19"0,0 0 5 0,1 3-1 16,-1-3-5-16,1 3-4 0,-1-3-3 16,3 3-5-16,-3-3-5 0,1 3-5 15,0-1-7-15,-1-2-4 0,4 5-5 16,-4-1-4-16,1-1-6 0,1 1-2 0,1 2-3 16,-1 0-3-16,1 1-2 0,-1-2-4 15,0 0-3-15,0 2-4 0,2 0-4 16,-1 0-4-16,0 0-3 0,1 0-3 15,-1 0-2-15,1-2-2 0,0 2-4 16,-1 1-3-16,1-1-2 0,2 3-1 0,-1-1-3 16,1 0-2-16,0 1-3 0,-1 1-4 15,1-1-2-15,0 1 0 0,0-2-4 16,1 1-1-16,-1 1-2 0,0-1-2 0,-1-1-2 16,1 3 0-16,0 0-1 0,-1-1 1 15,1 0-1-15,1 1 0 0,-1 0 1 16,1 0-1-16,0 0 0 0,0-1 0 15,1 0 1-15,1 9-1 0,-1-5 1 0,-1-2 0 16,0-1-1-16,0-1 0 0,2 8-2 16,0-3 0-16,1 4-1 0,-3-5 0 15,-1 0-1-15,3-3 0 0,2 8-1 16,-4-4-1-16,4 1-1 0,-1-3 1 16,-4 0-1-16,0-3-1 0,2 1 0 15,-2 0 0-15,0 0 1 0,1 0-1 0,5 7 0 16,-4-4 0-16,0-1 0 0,1 5 0 15,1-3 0-15,-4-3-1 0,5 6-1 16,-1 1 1-16,-4-3 0 0,1-1-1 0,-2-4 0 16,0 4 0-16,1-2 0 0,-1-1 0 15,0 1-1-15,1-1 0 0,0 1 1 16,4 3-1-16,-3-1 0 0,-1-2 1 16,1-4 1-16,-1 3 1 0,0-2-1 0,0 1 0 15,0-3 0-15,1 1 0 0,1 0 1 16,-2 0-1-16,0-1 1 0,1-1 0 15,0 1 1-15,0 0 0 0,-2 0 0 16,2-1 1-16,-1-1 0 0,0 1-1 0,-1-2 0 16,0 1 0-16,-1-2-3 0,2 1-28 15,-4-1-39-15,2-1-32 0,-1-1-38 16,-1-1-44-16,0 0-57 0,-2-2-252 16,3 2 82-16,-3-2 67 0</inkml:trace>
  <inkml:trace contextRef="#ctx0" brushRef="#br0" timeOffset="61072.7">18569 8569 53 0,'0'0'117'0,"0"0"25"15,0 0 10-15,-6-9 0 0,6 9-5 16,1-6-8-16,-1 6-9 0,0-6-10 16,0 6-8-16,1-8-11 0,0 3-10 0,2-2-9 15,-2 0-7-15,2 0-8 16,-2 0-5-16,2 0-6 0,0 0-5 0,-1-1-1 16,1 1-2-16,-2 0 0 0,3-2 1 15,0 3 0-15,-1-5 1 0,2 1-1 16,1-1-2-16,1 0 0 0,1-1-2 0,-1 1 0 15,7-8-2-15,-1 2-4 0,4 0-3 16,0 0-3-16,0 0-3 0,1 1-3 16,3 1-2-16,-3-1-3 0,2 2-2 15,-1-1-2-15,1 4-1 0,-7 3-1 0,1 2-3 16,-2 1-3-16,-1 1-10 0,-1 2-31 16,-3-2-25-16,1 2-36 0,-1 2-33 15,-1-1-52-15,0-1-197 0,-1 1 62 0,1 0 52 16</inkml:trace>
  <inkml:trace contextRef="#ctx0" brushRef="#br0" timeOffset="61609.27">19336 7921 15 0,'2'-3'124'0,"-2"3"46"16,2-4 13-16,-2 4 0 0,0 0-5 15,-5-5-11-15,5 5-12 0,-5-1-13 16,5 1-12-16,-9 1-13 0,3 2-11 16,0-1-10-16,-3 2-9 0,-2 1-7 0,0 2-10 15,0 0-8-15,1 3-5 0,1-2-6 16,-6 8-6-16,1-2-4 0,2-2-5 16,5-1-2-16,-2-1-3 0,2 1-5 15,0-1-2-15,-1 0-3 0,2 0-2 0,0 2 0 16,1-1-1-16,0-1-2 0,2-1-2 15,-1-2 1-15,2 1-1 0,0-1 1 16,1 0 0-16,1-1 1 0,-1 1-1 0,1 0-2 16,0-1 1-16,1 1-1 0,0-2 1 15,1 2-1-15,0-2 3 0,3-1 0 16,0 1 1-16,1-1 0 0,0 1 1 0,2-2-1 16,1-1-1-16,1 0-2 0,1-1-1 15,-1-1-1-15,4-1 0 0,2 0-3 16,0 1-15-16,-1-2-35 0,1 0-34 15,1 0-35-15,-2 0-43 0,-2-2-72 16,1 0-149-16,-2-1 62 0,-1 1 52 0</inkml:trace>
  <inkml:trace contextRef="#ctx0" brushRef="#br0" timeOffset="61934.86">19506 7918 17 0,'0'0'102'0,"6"9"40"0,-4-2 14 15,-1 2-1-15,-1 0-7 0,2 8-10 16,2 9-12-16,-2 0-10 0,-1 0-9 16,2-3-9-16,-3-5-11 0,0-4-7 0,0 2-10 15,1-2-6-15,0-3-7 0,-1-1-12 16,2-1-20-16,-1-1-23 0,-1 0-51 16,0-3-29-16,0 1-45 0,0-2-125 15,0-1 41-15,0-3 35 0</inkml:trace>
  <inkml:trace contextRef="#ctx0" brushRef="#br0" timeOffset="62398.65">19507 7990 9 0,'-1'-8'91'0,"1"-1"37"16,-1 1 11-16,1-1 1 0,0 1-7 16,1-1-6-16,-1-1-10 0,1 2-10 15,2 0-11-15,-1-1-11 0,2-3-9 16,1 2-6-16,0-2-8 0,-2 1-6 0,2 1-4 16,3-1-3-16,-1 0-4 0,-1 0-4 15,0 2-5-15,2-1-4 0,-1 2-3 16,2 0-3-16,-2 2-2 0,-2 1-2 0,2 1-2 15,-1 3-4-15,0 0-3 16,-1 1-4-16,2 1-7 0,0 1-11 0,-1 1-6 16,4 0 1-16,-4 0 0 0,0 1 3 15,1 0-3-15,1 1 2 0,-2-1 1 16,1 4 7-16,-1-2 1 0,0 0 4 0,-2 1 2 16,1 0 3-16,-3 0 3 0,1 1 7 15,-3 0 5-15,-1-1 6 0,-3 2 5 16,-2 2 3-16,0-1 2 0,-4 1 1 15,-5 3 1-15,-3-3 0 0,3-3-3 0,1-2-1 16,2-1 0-16,0-1-5 0,0-1-5 16,1-1-20-16,4 0-51 0,-1-1-50 15,2 0-55-15,0-1-170 0,1 0 54 16,5 0 44-16</inkml:trace>
  <inkml:trace contextRef="#ctx0" brushRef="#br0" timeOffset="62968.12">19801 7847 22 0,'4'-4'101'0,"0"0"37"0,-2 0 12 15,1 0 0-15,-2 1-3 0,3 1-10 16,-3-1-11-16,2 1-10 0,0 0-9 16,-3 2-10-16,6-2-10 0,-2 1-8 15,-4 1-6-15,7 0-8 0,-2 0-7 0,2 2-5 16,0-2-6-16,1 2-4 0,-3 0-5 15,3 1-5-15,0 0-2 0,3 1-3 16,0 1-2-16,0 0-3 0,0 0-2 16,0 1-3-16,0 0 0 0,1 1-2 15,5 5-1-15,-3-2-1 0,-3 0-1 0,0-2 1 16,-3 1-2-16,1 0-1 0,-1 0 0 16,0 1 1-16,-3-1 0 0,0 0 1 0,-3-2 5 15,1 0 4-15,-2 1 2 0,-1 0 2 16,0-1 0-16,-1 1-1 0,-2 0-1 15,-2 3 1-15,-1-1 4 0,-1-1 3 16,-3 1 2-16,0-2 0 0,-1 2-2 16,-1-3 0-16,0-1-2 0,-9 1 0 0,-1 1 2 15,2-6 1-15,3 0 0 16,2-1-3-16,-1-1-3 0,2 0-2 0,-2-1-3 16,0 0-2-16,-1 0-2 0,3-1-7 15,1 0-15-15,-2 0-35 0,4 0-30 16,1 0-41-16,3 1-45 0,-1-1-65 0,0 1-159 15,2-1 63-15,-2 0 52 0</inkml:trace>
  <inkml:trace contextRef="#ctx0" brushRef="#br0" timeOffset="63745.17">19875 7830 23 0,'0'0'103'0,"0"0"29"0,-5 0 8 16,5 0 2-16,0 0-4 0,-4 5-9 0,3-2-7 16,1-3-8-16,-1 7-7 0,-2 1-9 15,2 0-9-15,0 2-7 0,1 5-7 16,0 2-6-16,0 2-4 0,0 9-1 0,1 3-4 16,0 3-2-16,-1 0 1 0,4 3-2 15,-3-5-4-15,2 0-4 0,-1-1-3 16,2-3-3-16,-2-3-4 0,1-4-3 15,-1-5-1-15,2-6-1 0,-3 0 3 16,2-3 2-16,-2-2 1 0,0-1-2 16,1-1-2-16,0-1-1 0,-2-2-4 0,0 0-2 15,0 0-3-15,0 0-3 0,0 0 0 16,3-8-4-16,-3 8-1 0,0-9-3 16,0 1-2-16,-1 0-1 0,0-1-1 15,1-2-1-15,-4-3 0 0,2-1-1 0,1 2-2 16,-2 0-5-16,2 1-11 0,-2 2-23 15,1 2-24-15,1-1-26 0,0 1-29 16,-3 0-37-16,3 0-58 0,-2 1-144 16,1 0 58-16,-2 0 49 0</inkml:trace>
  <inkml:trace contextRef="#ctx0" brushRef="#br0" timeOffset="66432.53">18397 8612 22 0,'0'0'107'15,"0"0"38"-15,3 2 16 0,-3-2 2 16,0 0-2-16,0 0-7 0,0 0-7 16,4 0-7-16,-4 0-9 0,0 0-8 0,5 0-8 15,-5 0-8-15,4 0-7 0,-4 0-3 16,8 0-5-16,-3 1-5 0,-2-1-7 15,6 1-6-15,-2 1-6 0,2 0-6 16,-1 0-4-16,0 1-6 0,4 1-6 16,1 0-2-16,0 0-5 0,-1 0-4 15,-2 0-3-15,2 2-3 0,-1-1-4 16,-1 0-7-16,1 0-14 0,-1 1-33 0,0 0-39 16,-2 0-42-16,1-1-56 0,-3-1-226 15,0 0 66-15,0 0 54 0</inkml:trace>
  <inkml:trace contextRef="#ctx0" brushRef="#br0" timeOffset="66786.9">18683 8779 96 0,'5'4'155'0,"1"0"22"16,4 4 6-16,-3 0-4 0,4 0-11 15,0-2-13-15,0 3-14 0,0-2-13 16,1 2-13-16,3 4-10 0,0-3-9 0,-4-2-10 16,0-1-8-16,0 0-13 0,-4 0-22 15,3-1-30-15,0 1-60 0,-3-2-65 16,-1-1-192-16,2-1 50 0,-4-1 43 0</inkml:trace>
  <inkml:trace contextRef="#ctx0" brushRef="#br0" timeOffset="67122.05">18917 8957 40 0,'4'7'133'0,"2"2"40"16,0 0 12-16,1 1-2 0,2-2-6 15,-3 2-10-15,4-2-14 0,-1 0-13 0,1 1-10 16,0 0-11-16,1 0-11 0,-1-2-15 15,1 0-23-15,-1 1-31 0,-1-1-32 16,1-1-66-16,0 1-50 0,-1-1-183 16,-4-1 48-16,1-3 41 0</inkml:trace>
  <inkml:trace contextRef="#ctx0" brushRef="#br0" timeOffset="67420.25">19136 9168 61 0,'9'8'130'0,"1"1"28"0,-1 0 13 0,2-1 2 16,0 0-2-16,1 1-7 0,5 2-13 16,-3-1-11-16,0-3-12 0,-3 0-12 15,0-1-17-15,0 2-29 0,-1-1-34 16,1-1-40-16,-3 0-81 0,1-1-72 0,-3-2-97 16,-2 1 42-16,-1-1 36 0</inkml:trace>
  <inkml:trace contextRef="#ctx0" brushRef="#br0" timeOffset="67721.76">19353 9404 48 0,'7'8'134'0,"2"1"34"16,-2 0 9-16,1 1-5 0,0 0-8 16,1 1-15-16,-2-1-13 0,2-1-12 15,-1 1-13-15,1 0-11 0,-2-1-8 0,-1 0-19 16,3-1-30-16,-1-1-42 0,0 1-97 15,-2-1-170-15,0-2 44 0,-1-1 37 16</inkml:trace>
  <inkml:trace contextRef="#ctx0" brushRef="#br0" timeOffset="69815.42">18359 8516 37 0,'3'-3'87'0,"-1"0"20"0,3-1 1 15,-1 1-5-15,1-1-6 0,-2 2-8 16,1 0-9-16,0 1-6 0,-4 1-7 0,7 0-4 16,-3 1-6-16,-2 1-4 0,1 0-1 15,-1 3-1-15,2-1-2 0,-2 2 0 16,1 1-1-16,-3-1 1 0,1 1 2 0,0 1 0 16,-2-1-3-16,0-1-1 0,0 1-5 15,-3 0-1-15,0 0-5 0,-1 0-1 0,-2 1 0 16,1-2 0-16,-2-2 0 15,1-1-5-15,0 0-4 0,-1-1-2 0,0-1-1 16,1-1-2-16,0-1-4 0,0-1-2 16,1 0-1-16,0-2-1 0,0 1-3 15,1-1 0-15,0-1-1 0,2 0-3 16,0-2 2-16,3 1-2 0,-1-2-2 0,2 1 1 16,0 1-1-16,3-2-1 0,2-3 0 15,0 0-1-15,0 0 2 0,3 3 2 16,-1-2 1-16,0 2 0 0,0 0 2 15,2 2-3-15,-3 1 0 0,1 2-2 16,-2 1 2-16,0 2-1 0,-1 0 0 16,0 0 0-16,-2 0 1 0,0 2 0 0,2 1-2 15,1 1 0-15,-2 1 2 0,-1 1 2 16,1 0-1-16,-2 1 1 0,1 1 2 0,-3 0 0 16,1 1 1-16,0 0 1 0,-2 0-1 15,0 1 0-15,1-2-1 0,-3 1 2 16,1-1-1-16,-4 4 0 0,1-2-1 15,-1-4 0-15,1 0 1 0,0-1-1 0,-3-2 5 16,2 0 1-16,-1-1 3 0,1-1-1 16,-1-1 0-16,-1-1-3 0,1-1 0 15,1-1-3-15,1-1 0 0,0 0-2 16,0-1-1-16,1 1-3 0,2-1 0 16,-2-1 1-16,3-2-2 0,0 2-2 15,1 0-1-15,1-1 0 0,1 1 0 0,1-1 1 16,1 1-2-16,0-1-1 0,1 1 1 15,0 1 0-15,4-2-1 0,-1 2-1 16,0 2 0-16,0 1 1 0,1 0 0 16,-2 2 1-16,2 1 0 0,-3 1-1 0,4 0 0 15,1 3 0-15,-1 2 0 0,-1 0 1 16,0 2-1-16,-1 0 1 0,-1 0-1 16,-1 0 0-16,-1 2 0 0,-4 0 0 0,1-2 0 15,0-1 2-15,-2 1 0 0,0 0 0 16,-5 2 1-16,0-1 1 0,-1 0 0 15,-2 0-2-15,0-2 1 0,-3-1 0 0,-1-2 0 16,-1-1-1-16,0-2 1 0,2-2-1 16,0-1-1-16,-3-1 0 0,1-1 0 15,1-2 1-15,2-1-2 0,-1-2-3 16,1 1 2-16,1-1 0 0,2 0-1 16,1 0 1-16,1 0-1 0,3 0-1 0,-2 0 3 15,4 1-1-15,0-1-3 0,0-2 3 16,2 1-1-16,2-2-4 0,2-1 4 15,1 0 1-15,1 1-4 0,6-4 0 16,-1 3 3-16,-3 3 2 0,1 2-4 0,-2 1 1 16,4 1-1-16,-4 2 1 0,0 2 2 15,0 0-1-15,-2 2-1 0,3 2 3 16,-3 0-3-16,0 2 4 0,2 2-2 0,-3 1-1 16,-1 2 2-16,0-3-2 0,-4 2 2 15,1 0 0-15,-2 0 0 0,-1 1 3 16,-1 3-1-16,-2 0 0 0,0 0 1 15,-3-2-1-15,0-2 1 0,-3 1 1 16,0-2-2-16,-1-2 2 0,1-1-1 0,-2-2 0 16,1-2 1-16,1-1-1 0,1-1 1 15,-2-2 1-15,-1-2-1 0,3-3-2 16,-1 0-1-16,1-1-2 0,3 0-2 16,1-1-4-16,2-1-2 0,0 2 4 15,2 0 1-15,1 1-4 0,1 0 2 16,2 1-1-16,-1 0 0 0,2 0-1 0,1 2 1 15,1 0 2-15,0 0 1 0,1 2 1 16,1 0 0-16,0 1 1 0,0 0-2 16,0 2 2-16,1 0-3 0,-1 1 4 0,1 1-4 15,3 2 2-15,-1 1 0 0,-2 1 4 16,-2 1-3-16,2 2 2 0,-3 1-1 16,-4-1-2-16,1-1 5 0,-2 0-1 0,-1 1-2 15,-1 0 2-15,-2 0 1 0,1-2-1 16,-3 0 1-16,-1 1-1 0,-2-2 1 15,1-1-1-15,1-2 0 0,-2-2 0 16,0 0 1-16,-1-2 1 0,1-1 0 0,-3-3 0 16,1 0-1-16,1-3-2 0,1 0-2 15,2 1-6-15,1-2-2 0,0 0 1 16,2 2-3-16,2-1 3 0,0 1 2 0,0-1 1 16,2 0-2-16,3 1 1 15,-2 1-3-15,2-1 2 0,2 1 2 0,2 0 0 16,1 0 2-16,1 1 2 0,1-1-3 15,0 3 1-15,-1 2 2 0,-2 0-3 16,1 1-2-16,-2 1 3 0,2 1 0 16,-4 1 1-16,1 0 4 0,-1 1 0 0,0 1-1 15,-4-1 2-15,-1 0 0 0,0 1-1 16,-3 1 1-16,-1 0-1 0,-3-1 0 16,-1 2-12-16,-3-1-39 0,1-1-47 0,-1-2-60 15,1-3-174-15,2 0 56 0,-2 0 45 16</inkml:trace>
  <inkml:trace contextRef="#ctx0" brushRef="#br0" timeOffset="71086.1">17983 8329 98 0,'-7'-3'140'15,"1"0"15"-15,-2 0 3 0,0 1-6 16,-1 0-8-16,1 1-10 0,-1-1-12 16,1 2-10-16,-1 0-9 0,0 1-11 0,0 0-8 15,-5 3-10-15,1-2-8 0,1 2-5 16,-1 1-6-16,1 1-6 0,0 0-5 16,1 0-5-16,1 0-2 0,1 1-5 0,1-1-3 15,-1 1-3-15,3 0-3 0,2-1-2 16,1 0-1-16,-1 0 0 0,2 0 0 15,0 0-1-15,1-2-2 0,1 1-1 16,1-1-2-16,3 2-2 0,0-1 0 16,2 1-1-16,1 1 0 0,3 0 0 15,0-3-1-15,1 2-2 0,0-1 1 16,1 1-1-16,0-1-2 0,1 1-1 0,-1 0-1 16,-1 0 0-16,0 0-1 0,0 0-1 15,0 1 0-15,-2 0 0 0,0 1 0 0,0 0 2 16,-1 1 0-16,0-2 0 0,-2 3-2 15,0-2 0-15,-2 1 1 0,-2-1-1 16,1-1-1-16,-2 1 2 0,0 1 0 16,-1-1 1-16,0 1 1 0,-1-2-1 0,0 1 4 15,-4 3 1-15,0-1 2 0,-5-2 5 16,3 0 3-16,-3-2 2 0,-1 0 1 16,1-2 0-16,0-1-2 0,0-1-2 0,2-1-14 15,-3-2-44-15,2 0-42 0,1-1-50 16,2-2-60-16,-3 0-153 0,0 0 58 15,2-2 48-15</inkml:trace>
  <inkml:trace contextRef="#ctx0" brushRef="#br0" timeOffset="72252.52">18102 8386 16 0,'0'0'78'16,"0"0"25"-16,0 0 10 0,0 0 0 15,0 0-4-15,0 0-4 0,0 0-6 16,0 0-5-16,-3 13-4 0,3-8-2 16,0 4-5-16,1 2-4 0,0 4-3 0,1 1-6 15,3 8-6-15,-1 2-7 0,1 0-5 16,0 0-2-16,1 0-5 0,-1-8-6 16,0-3-4-16,-4-2-5 0,3-4-1 0,-3-1-3 15,0-1-2-15,0 0-3 0,0-2-12 16,-1-1-20-16,0-4-18 0,-1 5 0 15,1-5 1-15,-2 2 4 0,2-2 0 16,0 0 3-16,0 0-8 0,0 0-3 16,-8-6-3-16,7 2 1 0,-1-1 6 15,-1-1 2-15,1-2 2 0,1 1 5 0,-2-1 7 16,2-2 4-16,-1-2 9 0,-1-1 1 16,2-2 3-16,-3 0 4 0,2 0 4 15,1 0 4-15,-3-2 3 0,1 2 0 0,0-10 3 16,-2 2 3-16,1 2 1 15,-1-2-1-15,0 2 1 0,3 4 1 0,-2 2 4 16,2-1 1-16,-1 0 2 0,1 1 0 16,-1 1 0-16,2 4-1 0,-1 1-1 15,2 2-1-15,0-1-3 0,0 2-2 0,0 0-3 16,0 1-3-16,0 1-3 0,1 0-1 16,1 0-3-16,1 1 1 0,-1 0-2 15,2 0 0-15,1 2-4 0,0-2 0 16,2 0-1-16,-2 2-2 0,2 0-2 0,1 1-1 15,-1-1-2-15,0 3 0 0,1 0-1 16,0 2-2-16,-2-1 2 0,2 1-1 16,1 4-2-16,-1-1 2 0,1 1-3 15,-2 1 3-15,0-1-2 0,-1-2-4 0,-1 0 4 16,-1 1 2-16,0 2-1 0,-3-3 1 16,1 2 1-16,-2 0 0 0,0 0 1 15,-1 1 0-15,0-1 2 0,-3 0 1 16,-2 2 0-16,0-1-2 0,-1-1 1 15,-3-1 1-15,0-1 0 0,3-2-4 0,-1-1-32 16,1-1-31-16,1 0-39 0,-2 0-61 16,1 0-132-16,0 0 49 0,1-1 41 15</inkml:trace>
  <inkml:trace contextRef="#ctx0" brushRef="#br0" timeOffset="74730.2">19466 9220 87 0,'0'0'138'16,"3"-5"23"-16,0 0 9 0,3 0 1 16,1-3-3-16,2-1-5 0,-2-1-8 15,9-5-7-15,-4 3-10 0,4-2-10 16,-1-1-9-16,0 2-12 0,2 1-9 16,-6 1-10-16,0 3-8 0,0 3-10 15,-5 0-8-15,1 2-12 0,0 1-17 0,-3 1-22 16,0 1-45-16,1-1-44 0,0 2-26 15,-5-1-32-15,6 0-197 0,-1 0 56 16,-5 0 46-16</inkml:trace>
  <inkml:trace contextRef="#ctx0" brushRef="#br0" timeOffset="79202.04">19892 8835 67 0,'0'0'110'0,"0"0"16"0,0 0 2 15,0 0-3-15,2-3-9 0,-2 3-10 16,0 0-9-16,0 0-9 0,0 0-9 0,0 0-6 15,0 0-4-15,0 0-2 0,3-3-5 16,-3 3-1-16,0 0-1 0,0 0-1 16,0 0-2-16,1-3-2 0,-1 3-1 0,0 0-2 15,0 0-2-15,0 0 0 0,0 0-2 16,0 0-3-16,3-3-4 0,-3 3-3 16,0 0-1-16,0 0-2 0,0 0-2 0,0 0-1 15,0 0-3-15,0 0-1 0,0 0 1 16,0 0 1-16,0 0 0 0,1-4 0 15,-1 4 0-15,0 0-2 0,0 0-1 16,0 0-1-16,0 0-2 0,0 0-3 16,0 0 0-16,0 0-1 0,0 0-3 0,0 0-2 15,0 0-1-15,0 0-1 0,0 0 1 16,0 0-1-16,0 0-1 0,0 0 0 16,0 0-1-16,0 0-1 0,0 0-1 15,0 0-1-15,0 0 0 0,0 0 1 16,0 0-1-16,0 0-1 0,0 0 0 0,0 0-1 15,0 0-2-15,0 0 0 0,0 0-2 16,0 0-1-16,0 0 0 0,0 0 0 16,0 0 1-16,0 0-1 0,0 0 0 0,0 0 0 15,0 0 0-15,0 0-1 16,0 0 0-16,0 0-2 0,0 0 3 0,0 0-1 16,0 0 0-16,0 0 0 0,0 0 0 0,0 0 1 15,0 0 0-15,0 0-1 16,0 0 1-16,-5 11-1 0,5-11 2 0,-1 6 3 15,1-2 2-15,0 1 3 0,0 5 1 16,-2 1 2-16,2 4 1 0,0 3-3 16,2 2 1-16,-2 9-1 0,0-6 0 0,-2-2 1 15,2-3-2-15,0-2 0 16,2 1-1-16,-2-2 0 0,0-4-2 0,0-1 1 16,0-1-6-16,1 0-36 0,-1-4-46 15,0-1-43-15,0-2-43 0,0-2-75 0,2 3-133 16,-2-3 63-16,0 0 52 15</inkml:trace>
  <inkml:trace contextRef="#ctx0" brushRef="#br0" timeOffset="79773.47">20110 8833 111 0,'-4'-5'176'16,"1"-2"23"-16,-2 2 4 0,0 1-7 15,-1-1-13-15,1 2-16 0,-1 0-15 16,0 1-15-16,0 1-13 0,1 1-13 15,0 1-11-15,0 2-10 0,-1 0-8 16,-1 0-8-16,3 1-9 0,-1 0-6 0,0 1-7 16,0 1-5-16,2-1-6 0,0 2-6 15,2-1-7-15,-1 1-5 0,1-1-4 16,1 0-7-16,0 0-4 0,3 0-2 16,-2 0-2-16,1 0-1 0,1 0 1 0,2-1-1 15,-2 0 0-15,2 0-1 0,0 0 1 16,1-1 0-16,1 0-1 0,1 0 1 15,-3-1-1-15,3 1 0 0,3 2 0 0,-1-2-1 16,0 0-2-16,1 1 0 0,-2-1 1 16,2 1 1-16,-3-1 2 0,1 0-3 15,-3 0 0-15,0 1 0 16,0 0 0-16,3 2-2 0,-3-1 1 0,-2 0 2 16,-1 1 0-16,1 0-1 0,-2 1 0 0,0 0 1 15,-1 0 0-15,-1 1 1 0,-1-1 2 16,-3-1 0-16,1 1 1 0,-3 1 3 15,0-1-1-15,-2 1 0 0,-2-3-1 16,0-2 0-16,1-3 1 0,1 1-6 0,-1-2-35 16,2 0-33-16,-3-1-44 0,3-1-37 15,-4-2-72-15,2 0-117 0,-1-3 57 16,2 0 46-16</inkml:trace>
  <inkml:trace contextRef="#ctx0" brushRef="#br0" timeOffset="80858.38">20267 8836 6 0,'0'0'75'16,"0"0"31"-16,0 0 14 0,0-5 3 16,0 5-4-16,0 0-8 0,0 0-7 15,1-2-9-15,-1 2-4 0,0 0-6 16,0 0-6-16,0 0-8 0,0 0-4 0,1-4-4 15,-1 4-5-15,0 0-6 0,0 0-2 16,0 0-4-16,0 0-4 0,0 0-4 16,0 0-1-16,0 0-3 0,0 0-4 0,1 9-3 15,-1-9-1-15,-1 6-3 0,1-6 0 16,-2 6-2-16,1 2-1 0,-1-2-2 16,-1 0-3-16,2 1-2 0,-3 0 0 0,1 0-3 15,1 1 0-15,0 0-2 0,-2-1 1 16,1 1-1-16,2 0-1 0,0-1-2 15,-2 1 0-15,1-1-2 0,2 0 0 16,-1 0 2-16,1-1-3 0,0-2 2 0,1 1 2 16,-1-1 1-16,2 0 2 0,1 2 0 15,-1-2 0-15,2 1 1 0,1 0-3 16,0-1-1-16,0 2-1 0,1-2 0 16,1 1 1-16,3 1 1 0,1-1-1 15,-4 0-2-15,1-1 1 0,-1-1 2 0,2-2-2 16,-1 0 0-16,1-1 0 0,-2-1 0 15,2-1 2-15,-3-1-2 0,5-3 2 16,-3 0 4-16,1-3 8 0,0 1 7 16,-2-4 5-16,0 2 7 0,1-3 4 0,-5 2 2 15,1-1 0-15,-2 1-1 0,0 1 1 16,-2 1-3-16,-2 0-3 0,-1 1-3 16,-2-2-4-16,-3 0-3 0,-1 2-2 0,-2 2-7 15,0-1-12-15,-2 2-28 0,2 0-28 16,0 2-29-16,3 0-40 0,-1 1-48 15,2 1-211-15,0 0 62 0,-1-1 53 16</inkml:trace>
  <inkml:trace contextRef="#ctx0" brushRef="#br0" timeOffset="82050.01">20529 8827 59 0,'0'0'117'15,"0"0"26"-15,0 0 9 0,0 0 0 16,0 0-3-16,0 0-7 0,5 11-13 16,-5-3-13-16,2 2-12 0,-2 0-9 15,1 4-9-15,1 2-9 0,-1 1-7 0,-1 0-6 16,0 1-4-16,1 1-2 0,-1-2-1 16,1-2 0-16,-1 1-2 0,0-4 0 15,0-1-5-15,0-1-4 0,-1 1-4 0,1-6-3 16,-1 2-2-16,1-2-4 0,0-1-1 15,0 0-4-15,0-4-3 0,0 4-1 16,0-4-3-16,0 0-3 0,0 0-1 16,0 0-2-16,0 0-1 0,0 0-1 0,1-16-2 15,0 8-1-15,1-2-1 0,-2-4 0 16,1-3-1-16,-1 1-3 0,3-10 0 16,-1 1 0-16,-1 2 0 0,2 3-2 15,-2 2 0-15,4-6-1 0,-4 2 0 16,1 4-2-16,2 3 0 0,1 2 1 15,-1-2-1-15,0 2 0 0,0 1-9 0,2-1-6 16,-1 2-6-16,4 2-6 0,-3 0-4 16,-1 2 1-16,1 1 5 0,0 2 2 15,1 0 4-15,1 2 1 0,-2 1 1 0,2 0 0 16,0 1 5-16,-2 1-3 0,1 0 1 16,1 2 7-16,-1-1-2 0,-1 2-2 15,0 0 2-15,-1 0 3 0,0 2-1 0,-1-1 2 16,-3 2 5-16,1-1-13 0,-2 1-9 15,0 2-13-15,-2 0-8 16,1-1-2-16,-4 3-11 0,0 0-14 0,-1 0-8 16,-2-2-3-16,0-1-5 0,-1 0 2 15,3-2 13-15,0-1 9 0,0 0 19 0,1-1 9 16,-1 0 9-16,1 0 6 0,-1-1 0 16,3 0 4-16,-2 0 3 0,2 0 8 15,0 1 7-15,1-2 5 0,1 1 5 16,-1 1 7-16,2-4 10 0,-1 8 6 0,1-4 3 15,0 1 5-15,3 2 2 0,-2 0 2 16,3 1 1-16,2 2-2 16,-1-2-1-16,1 2-4 0,-1-2-1 0,2 1-1 15,-1-2-4-15,3 1-4 0,-4-1-8 16,1-3-18-16,0 1-48 0,0-1-42 16,0-1-60-16,-1 0-131 0,1 0 46 0,-1-2 38 15</inkml:trace>
  <inkml:trace contextRef="#ctx0" brushRef="#br0" timeOffset="82559.02">20833 8781 28 0,'0'0'124'0,"1"-4"41"16,1 2 13-16,-2 2 1 0,0 0-7 16,0 0-10-16,0 0-11 0,0 0-10 0,8 6-12 15,-8-4-11-15,1 1-11 0,-1-3-11 16,0 10-8-16,-1-2-8 0,1 1-8 15,-3 0-8-15,1 4-6 0,-2 1-6 16,1 0-4-16,-1-1-5 0,-1 0-5 16,3 0-2-16,-2 0-4 0,1-2-5 0,1-2-2 15,1-1 0-15,-2 0-3 0,2-1-2 16,0-1-3-16,1-1-1 0,0-1-2 16,0-4 0-16,0 7 0 0,0-4 0 15,0-3-1-15,1 5-1 0,-1-5-1 16,4 3-1-16,-4-3 1 0,3 2 2 15,0-2 3-15,-3 0 3 0,7 0 4 0,-7 0 1 16,11-3 0-16,-2 0 0 0,2-2-1 16,0-1-1-16,1 0-3 0,2 2-2 0,-1-2-1 15,-1 1-1-15,2 0-3 0,-2 2-8 16,-1 0-25-16,-2 2-30 0,-2 1-35 16,-1 1-41-16,-2 1-43 0,0 0-237 0,-2 0 67 15,0 0 57-15</inkml:trace>
  <inkml:trace contextRef="#ctx0" brushRef="#br0" timeOffset="82841.42">20845 8866 60 0,'10'-5'132'0,"-2"2"27"16,0 1 6-16,0 0-7 0,1 1-10 15,1-1-14-15,-2 0-24 0,2 1-36 16,-1 0-42-16,-1 0-68 0,1 1-154 15,-3-1 32-15,0 1 26 0</inkml:trace>
  <inkml:trace contextRef="#ctx0" brushRef="#br0" timeOffset="83056.37">20851 8747 5 0,'0'0'122'0,"0"0"46"0,0 0 12 16,10-7-6-16,-4 4-23 0,5-1-40 16,0-1-48-16,3-1-63 0,-2 0-163 0,-2 0 27 15,3 1-89-15</inkml:trace>
  <inkml:trace contextRef="#ctx0" brushRef="#br0" timeOffset="83532.1">21055 8784 61 0,'8'20'121'0,"1"-4"21"0,-3-3 2 16,0 1-8-16,1-1-9 0,-2 1-10 15,0-1-11-15,1 0-9 0,-1 0-7 0,0 0-7 16,0-1-7-16,-1-1-5 0,-1-1-8 16,1-3-6-16,-2-2-3 0,1 1-3 15,-1-1-4-15,2-2-1 0,-3 0-3 0,2-2 2 16,-3-1 1-16,0 0 1 0,4-1 3 16,-4 1 0-16,4-5 2 0,-1-1 2 15,0-1 6-15,1-2 6 0,2-4 2 16,3-6-1-16,2-1 1 0,0 0 1 15,0 0-2-15,0-1-2 0,0 1-5 16,1 1-4-16,2-1-5 0,-2 3-5 0,-1-1-4 16,-1 3-6-16,-3 5-16 0,-1 1-34 15,0 1-61-15,-1 2-56 0,-1 1-59 16,-1 2-229-16,0 0 71 0,-2 1 58 16</inkml:trace>
  <inkml:trace contextRef="#ctx0" brushRef="#br0" timeOffset="89806.87">18445 8557 40 0,'-4'5'79'0,"1"0"14"0,-2 0 2 0,0-1-3 15,1 0-6-15,1-1-7 0,-1-2-6 16,0-1-10-16,4 0-5 0,0 0-6 16,-6-6-3-16,6 6-5 0,-2-7-6 0,2 2-5 15,0 0-5-15,1-2-3 0,2 1-3 16,-2-3-4-16,1 1-1 0,2 0-2 16,-2 0-4-16,2 2-5 0,0 1-6 15,-1 1-8-15,0 0-1 0,0 2 0 16,0 0 1-16,-3 2 3 0,3-1-3 15,-3 1 2-15,0 0 2 0,5 4 4 0,-5-4 5 16,2 5 2-16,-2-2 2 0,0-3 4 16,-3 5 4-16,3-5 0 0,-1 7 3 15,0-4-1-15,-1 0 0 0,2-3-1 16,-3 4-1-16,3-4-4 0,-3 3-14 16,3-3-30-16,-3 2-42 0,3-2-115 0,0 0 31 15,-5 0 26-15</inkml:trace>
  <inkml:trace contextRef="#ctx0" brushRef="#br0" timeOffset="141847">1648 4895 50 0,'-19'-11'161'15,"-3"-1"44"-15,0 1 12 0,-2 2-5 0,-2 1-13 16,0 1-15-16,-1 0-16 0,2 2-16 16,-1 1-16-16,4 2-14 0,1 0-12 15,4 2-11-15,0 2-12 0,-2 0-9 16,-6 3-8-16,5-1-8 0,-2 3-6 15,4-1-7-15,3 0-6 0,5 1-4 0,-2 2-5 16,4 1-4-16,0 1-4 0,2-1-3 16,1 3-2-16,1 1-3 0,2 0-2 15,2 2-2-15,0 1-2 0,2 9-4 0,3 1-4 16,2-1-7-16,1 0-11 0,-1 3-2 16,3 0-3-16,1 2 0 0,-2 0 4 15,9 27-2-15,-5-17 6 0,-2-4-1 0,8 23 0 16,-8-17 1-16,0-5 4 0,-4-3 1 15,7 30-1-15,-2-5 3 0,-3-10 0 16,0 14-3-16,0-13 1 0,-2 15 1 0,-1-15 1 16,2 17 0-16,-4-15 1 0,3 20-1 15,-2-1-2-15,1-2 0 0,-1 1-10 16,0-1-4-16,-3 1 0 0,3 0-4 16,-1 1 5-16,-2-1 0 0,2 0 3 0,-3-15 4 15,3 20-5-15,-2-3 6 16,2-2-2-16,-2 3 0 0,3-4 7 0,-1 2 1 15,0 0 2-15,-2 1-2 0,3-1 0 16,-2 4-5-16,1-1-4 0,0-2-4 16,-1 2-1-16,1-4 3 0,0 2 0 15,-1 1 0-15,1-1 2 0,0 1 5 0,-1 0 0 16,0-1-2-16,-1-2-1 0,1 4 4 16,-2-4 0-16,1 1 2 0,1 1 1 15,-3-16-3-15,4 20 3 0,-3-5-2 0,-1 2-3 16,1-15 10-16,0 16 1 0,1 0-1 15,-1 0-3-15,0-2 3 0,1 3-2 16,0-3-1-16,-1 2 3 0,-1-18-4 16,1 20 1-16,2-1 0 0,-3-2 3 0,1 2-3 15,-1-18 5-15,0 22-1 0,0-2 0 16,0 1 0-16,0-4-1 0,-1-1 1 16,-1-14-1-16,4 14 0 0,-4 1 0 15,2-18-3-15,0 16 0 0,0-14-1 0,-1 18 2 16,1-22 3-16,3 23 4 15,-2-4-1-15,-1 2-2 0,0-19-2 0,0 19 1 16,0-19-1-16,0 17-3 0,0-16 3 0,0-10 1 16,1 27-1-16,-1-17 0 15,1-12-6-15,0 28 3 0,1-19 4 0,-1-11-1 16,-1-4 2-16,0-2 0 0,0 0 0 0,1 1 0 16,2-2-2-16,-2 1 2 15,0-4-2-15,1 1 0 0,1-3-1 0,1-2-4 16,-1-1 4-16,2-3 1 0,1-3-2 15,0-4 2-15,-1-4-3 0,3-2 4 16,-1-4 7-16,3 1 7 0,-2-2 10 0,3-1 7 16,3-2 7-16,-2-1 7 0,4-2 3 15,2-1 1-15,8 3-1 0,4-2-3 16,-3 1-4-16,2 0-2 0,0 0-3 16,2 1-3-16,1 1-4 0,0 0-6 0,0 0-6 15,2 1-12-15,-1-1-26 0,2-1-34 16,2 1-34-16,0-2-31 15,3-2-52-15,1-1-188 0,36-2 59 0,-23-2 50 16</inkml:trace>
  <inkml:trace contextRef="#ctx0" brushRef="#br0" timeOffset="174996.33">7784 16854 60 0,'2'1'112'16,"-2"-1"24"-16,0 0 7 0,5-1-4 0,-5 1-8 15,4 0-9-15,-4 0-7 0,5-1-9 16,-5 1-11-16,6 0-9 0,-4-1-9 16,-2 1-6-16,6-1-7 0,-2 1-2 15,0-1-6-15,-4 1-3 0,7-1 0 0,-3 0-4 16,1 1-6-16,-2-1-3 0,1 0-3 15,1 1-3-15,0-1-2 0,-1 0 2 16,2-1 5-16,0 1-6 0,1-1 2 16,-1 1-4-16,2-1-3 0,-1 0 0 15,0 1-5-15,1 0-3 0,-2 0 0 0,4 0-2 16,-3 0-1-16,3 1 0 0,-1-2-2 16,0 1-1-16,1 0-3 0,0 0 1 15,4 0-3-15,-1 0 0 0,-2 0-2 0,3-1-1 16,0 0-2-16,2 0 0 0,-2 0 1 15,1 1-1-15,-1-1 2 0,3 1 1 16,-3-1 0-16,2 1-2 0,-1 0-1 16,1 0-1-16,0 0 2 0,0 0 1 15,0 1 0-15,0-1-1 0,1 1 0 0,-1-1-1 16,1 0 2-16,1 1-1 0,-1 0 1 16,1-1-2-16,-1 1 1 0,1 0 1 15,1 0 0-15,-2 1-3 0,2-2 3 16,1 2-2-16,-4-1 1 0,3 0 0 0,1-1-2 15,-2 1 2-15,2 0-1 0,8-1 0 16,-4 2-1-16,5-1-1 0,-7 1 2 16,-1-1-4-16,8 2-2 0,-7-1 3 15,6-1-3-15,-1 1 2 0,-2 0 0 0,1 1-1 16,-3-2 0-16,-1 0 1 0,-5 1 1 16,12-2 0-16,-4 1-1 0,-4 0 1 15,7 1-1-15,-5-1 0 0,-1 0 1 16,9 1-1-16,-4-1 0 0,2 0 1 15,-1 1 1-15,-3-1-2 0,-4 0-1 16,7 0-4-16,1 0 6 0,2-1-1 0,0 0 1 16,-2 0 0-16,1 0 1 0,0-1-1 15,2 1 1-15,-2-1-1 0,2 0 1 16,-1 0 1-16,1 1-2 0,0 0-5 0,-2-1 4 16,3 1-7-16,-2 1 4 0,3-1 3 15,-2 1 0-15,2 1 0 0,-2-1-1 16,2 1 1-16,0 0 0 0,0-1 2 0,-2 1-1 15,2-1 4-15,-1 0-2 0,-1 1-2 16,5-2 1-16,-4 1-4 0,1-1 1 16,0 1 1-16,-1 1-9 0,1-1 11 15,0 0-2-15,-2 0-4 0,2 0 3 16,2-1 3-16,-3 1 1 0,3 0 0 0,-1 0-5 16,0-1 3-16,1 0 0 15,1 0 0-15,0 0 0 0,-1-1-3 0,2 1-1 16,-1-1 3-16,0 1 1 0,-1 1-3 15,1-1 1-15,1 1-3 0,0-1 6 0,0 0-1 16,1 1-1-16,0-1 0 0,2 2 2 16,0-2 1-16,-1 1-5 0,0-1 1 15,2 2-3-15,30-5 5 0,-21 2-3 16,-9-1 1-16,-5 1 2 0,33-7-1 16,-19 6-2-16,-11 0 2 0,-4 0 1 15,3 0-1-15,30-3-1 0,-15 2 3 0,-14 0 2 16,-4 1 0-16,3-1-3 0,31-1 1 15,-19 1 0-15,-12 1 1 0,-2 1 1 16,1-1-3-16,32-2 0 0,-19 1-1 0,-10 0 2 16,-2 1 0-16,-2 0 1 0,34-1 0 15,-21 0 0-15,-8 0-3 0,-6 1 0 16,32-4 1-16,-20 2 0 0,-9 4-1 0,-5-1 0 16,3-2 1-16,2 1 2 0,28-4-2 15,-15 4-1-15,-14 0 0 0,-5 2-2 16,2-2 1-16,0 1 0 0,1 0-4 15,0 2 5-15,1-1 0 0,1-1 0 16,-3 1-1-16,2-2 3 0,0 2 2 16,-2 0 0-16,1 1-3 0,-1 0 1 15,1 0-2-15,-2-1 1 0,2 3-1 0,-3-2 0 16,1-1-3-16,-2 2 0 0,0-2 1 16,1 1 3-16,-5 1-2 0,4-3 1 15,-1 2 0-15,0-1 0 0,1 2-2 0,-2-2 3 16,-2 1-3-16,-5-1-1 0,5 1 0 15,-4-1 2-15,-4 1-1 0,0 0 1 16,-3 0-2-16,14-2 4 0,-9 2-3 16,0 0 2-16,7 0 1 0,-7 0-3 0,-1 0-7 15,-1 0 3-15,-2 0-1 0,11 0 3 16,-5 1 0-16,-3-2-2 0,-2 1 5 16,9 0-2-16,-3 0-3 0,-3 0 6 0,5 1-7 15,-5-1 6-15,-2 0-2 0,-2 1-1 16,-1-1 5-16,3 0 0 0,-3-1-1 15,2 2-2-15,1-1 1 0,-3 0-5 16,3 0 6-16,-3-1 1 0,1 1-4 16,2-1 3-16,-3 2 0 0,0-2-1 15,-1 1 2-15,1 0-2 0,-1 0 1 16,-2 0-1-16,-1 1 4 0,1-1-4 0,-3-1-1 16,-3 1-1-16,1 1 2 0,-2 0-3 15,-1 0 3-15,0 0-2 0,1-1 3 0,-3 1-1 16,-1 0 1-16,1 0 0 0,-4-1-2 15,4 2-13-15,-1-1-10 0,-3-1-33 16,2 1-50-16,-2-1-63 0,0 0-172 16,0 0 56-16,0 0 49 0</inkml:trace>
  <inkml:trace contextRef="#ctx0" brushRef="#br0" timeOffset="194258.59">15958 16800 16 0,'4'2'64'0,"-4"-2"18"16,5 0 2-16,0 1-1 0,-3 0-5 16,2 0-7-16,1 0-3 0,2 1-8 0,1 0-3 15,-1 0-6-15,2 0-5 0,3 1-4 16,0 2-4-16,3-2-6 0,-2 0-3 15,2-1-1-15,2 0-3 0,10 2-3 16,-2-1-1-16,3 0-2 0,0-1-3 16,0 0-1-16,3-1-3 0,3-1-1 15,-2 0-2-15,2-2-1 0,2 1 0 0,0 0-1 16,1-1 1-16,2 0-2 0,34-2 1 16,-21 2-2-16,-5-1 0 0,-10 2 0 15,37-2-2-15,-21 0-1 0,-8 1 0 0,-5 0-2 16,33-2 0-16,-17 2 0 15,-9 1-1-15,-7 0 1 0,35 1-2 0,-19-1 2 16,-10 1 0-16,-6 1 0 0,35 0 0 16,-20-1 0-16,-9 2 0 0,-5-2-1 15,34 2 1-15,-20-1 1 0,-11-1 0 0,-5 2-2 16,3-2 2-16,36 2-3 0,-20-2 2 16,-12-1 1-16,-6 0 0 0,0 1-4 15,35-2 2-15,-20 1 0 0,-10-1-1 16,-7 0 2-16,34-2 1 0,-20 1 0 0,-12 0 1 15,-2 0-1-15,31-3-2 0,-20 2 1 16,-11 1-1-16,-4 1 0 0,2 0 1 16,-3 0-4-16,3 1 2 0,0-1 2 15,1 1 2-15,-3-1-2 0,2 2 1 0,-1-1-1 16,-1 1 0-16,2-1 0 0,-4 1-3 16,2 0 4-16,-1 1 0 0,-2-2-3 15,2 2-1-15,-3 0 2 0,0-1 1 16,2 1 0-16,-4 1 1 0,0-1-4 15,2 0 4-15,0 0 0 0,0 1-2 0,-1 0 1 16,0-1 2-16,2 0-1 0,-2 0-1 16,1-1 1-16,-3 0-1 0,2-1 2 15,-1 1 0-15,-1-1 1 0,3 0-2 0,-8 0 0 16,-3 0 1-16,-2 0-5 16,1-1 3-16,-1 1 0 0,0 0 6 0,0 1 0 15,1-1 4-15,0 0 0 0,-3 1 0 16,0-1 0-16,0 1-1 0,1 0 1 15,-4 0-1-15,-1 0 1 0,-2 0-1 16,2 0-1-16,-3 1-2 0,1-1-2 0,-2 1-18 16,-1 0-39-16,0-1-146 0,-2 0 34 15,-1 0 27-15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29:00.5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19238 16524 40 0,'6'0'103'0,"-6"0"26"0,0 0 8 15,5-1-2-15,-5 1-5 0,2-3-8 16,-2 3-3-16,5-3-5 0,-2 2-6 0,-1-1-3 15,-2 2-2-15,4-3-6 0,-2 2-6 16,1-1-6-16,0-1-5 0,3 0-1 16,-2 0-4-16,1 0-4 0,0 0-3 15,0 0-4-15,1 0-3 0,-1 1-3 0,1-1-4 16,-1 1-3-16,-1 0-5 16,-1 1-3-16,2-2-3 0,-1 2-3 0,2 0-2 15,-1-1-2-15,0 1-1 0,1-1-2 16,0 1-4-16,-1-1-1 0,3 1-2 15,-1-1-1-15,0 1 0 0,3-1-2 0,-3 1-1 16,3-1 1-16,1 1 0 0,2 0 1 16,1-1-3-16,2 0-1 0,0 1 0 15,1-1-1-15,-1 0-1 0,1 2-1 16,2 0-2-16,-1 0 0 0,0 1-3 0,11 1-1 16,0 1 1-16,-2 1 0 0,1-1 0 15,0 0-2-15,1-1 0 0,2-1 1 16,-3 0-1-16,3 1-1 0,-2-1-1 0,2-2 0 15,1 0-1-15,-2 1-1 16,1-1-1-16,2 0 0 0,-4 0-2 0,2 3 0 16,-6-2 1-16,3 1-1 0,0 1 1 15,-9 0 0-15,7 1-2 0,-6 0 2 16,-3 0 0-16,-1 1 1 0,6 4-1 0,-6-3-1 16,-4 0 1-16,0-2 0 0,-1 2-1 15,-2-1 1-15,-2-1 0 0,1 0-1 16,-2-1-1-16,0 1 1 0,-1-2-1 15,1 2 2-15,-1 0-2 0,0-1 0 16,-3-1 2-16,2 1 1 0,-4-2-2 16,5 1-6-16,-5-1-5 0,3 0-8 0,-3 0-13 15,4 0-22-15,-4 0-26 0,0 0-36 16,3-3-58-16,-3 3-249 0,0 0 71 16,1-6 59-16</inkml:trace>
  <inkml:trace contextRef="#ctx0" brushRef="#br0" timeOffset="5899.52">6375 5962 3 0,'0'0'91'0,"0"0"39"0,0 0 15 15,0 0 1-15,0 0-7 0,0 0-9 16,10-4-10-16,-10 4-7 0,5-1-4 0,-5 1-4 15,6-1-6-15,-2 0-6 0,-2 0-7 16,3 0-7-16,0 0-5 0,1 0-6 16,1-1-3-16,1 0-3 0,0 0-4 0,1 0-3 15,5 0-3-15,2-1-5 0,9-1-3 16,-1 0-4-16,3-2-1 0,0-1-3 16,4 0-3-16,-2 0-3 0,7-1-2 0,26-9-2 15,-4 2-3-15,-13 3-3 0,-9 3-2 16,-3 1-5-16,-1 1-2 0,-1 1-5 15,-1 2-4-15,-2 1-2 0,-5 1-4 16,-4 2 3-16,-3 0-4 0,-2 2 3 16,0 0-3-16,-1-1-4 0,1 2-8 0,-3 0-16 15,-3-1-11-15,1 1-5 0,-2-1-6 16,2 0-9-16,1 0-6 0,-1 1-3 16,1-3-17-16,0 1-22 0,1-1-36 15,-2 0-129-15,2-1 47 0,-1 0 38 0</inkml:trace>
  <inkml:trace contextRef="#ctx0" brushRef="#br0" timeOffset="56155.03">17794 2729 86 0,'-4'-1'137'16,"0"-1"19"-16,0 1 7 0,4 1-3 15,-8-1-6-15,2 1-10 0,-2 2-12 16,1-1-10-16,0 2-13 0,-4 2-10 0,0 2-8 16,0 0-8-16,-7 4-8 0,3 3-7 15,0 2-8-15,-1 1-5 0,0 2-4 16,1 3-2-16,2 0-3 0,-1 3-2 0,1 2-1 16,-1 0-1-16,-9 27-2 15,7-14 3-15,3-4 2 0,4-3 2 0,-8 27 2 16,8-14 2-16,-4 17 4 0,4-18 4 15,3-6 2-15,3-2 5 0,0 1 5 0,1 1 3 16,3 2 0-16,4 35-1 0,5-6-3 16,1-7-4-16,1-19-5 0,-2-7-5 15,13 13-5-15,-2-15-4 0,-6-10-4 16,0-4-6-16,3-1-13 0,-3-5-21 0,3-1-50 16,-4-4-47-16,6-2-53 0,-4-4-58 15,-6-1-286-15,2-2 82 0,-1-2 68 16</inkml:trace>
  <inkml:trace contextRef="#ctx0" brushRef="#br0" timeOffset="56629.99">18076 3038 66 0,'0'0'117'0,"0"0"18"15,0 0 3-15,4 15-3 0,-1 1-7 16,-1 12-4-16,3 1-5 0,-5 4-1 15,2 2-1-15,1 2-2 0,-3 3-2 16,0 0-4-16,-1 0-5 0,-1 0-6 0,0-2-8 16,1-2-7-16,-3-3-10 0,3-2-17 15,-2-4-23-15,1-6-28 0,2-5-57 16,0-3-39-16,0-3-34 0,0-3-177 16,0-2 51-16,1-1 41 0</inkml:trace>
  <inkml:trace contextRef="#ctx0" brushRef="#br0" timeOffset="57189.06">18027 3310 32 0,'-3'-20'107'0,"0"1"33"16,1 1 14-16,2 0 5 0,-1 1 1 16,-1-2-2-16,2 0-5 0,0 1-5 15,3-9-8-15,-3 5-9 0,2-5-9 0,2 2-12 16,1 0-11-16,-3 5-9 0,2-5-8 16,0 5-8-16,-1 2-8 0,0 3-4 15,2-10-5-15,0 6-5 0,-2 1-5 16,1 3-5-16,1 1-4 0,-1 0-5 0,0 0-4 15,0 1-4-15,2 1-2 0,-1 0-2 16,0 0-2-16,0 2-3 0,2 1-1 16,-1-2-1-16,2 1-3 0,-1 1-1 15,3 1-2-15,-3 0-1 0,3 1 1 16,-1 0-2-16,3 1-1 0,0 1 0 0,2 2-2 16,-1 1-2-16,1 0 0 0,0 3-6 15,1 0 0-15,1 3-6 0,5 4-1 16,0 1-1-16,-3 3 0 0,0 1 2 15,-1 3 1-15,-1 4 1 0,0-2 1 16,-3 4 3-16,-2-1-1 0,-3 2-1 0,-1-1 3 16,-3-3-2-16,0-2 5 0,-4-1 3 15,0 1 5-15,0-2 9 0,-3 1 5 0,0 0 5 16,-7 5 4-16,-1-1 4 0,-1-4 5 16,-4-1 2-16,-3-3 0 0,0-2-2 15,-2-3-2-15,0-4-4 0,3-1-8 16,2-1-22-16,-3-1-71 0,2-1-63 15,-1 0-57-15,2 0-240 0,0 0 72 0,1-1 59 16</inkml:trace>
  <inkml:trace contextRef="#ctx0" brushRef="#br0" timeOffset="58276.51">18410 3654 19 0,'0'0'147'0,"0"6"54"16,0-6 17-16,0 4-1 0,0-4-9 15,0 0-13-15,0 0-14 0,0 0-13 16,0 0-13-16,0 0-14 0,0 0-14 16,0 0-12-16,0 0-11 0,0 0-9 15,0 0-10-15,0 0-8 0,0 0-6 16,0-14-7-16,-1 9-5 0,1-2-5 0,-2-1-4 15,1-2-4-15,0 0-4 0,1-1-4 16,0 2-3-16,-1-6-4 0,-1 0-2 16,2 3-3-16,0-1-2 0,0-2-3 15,0 2-3-15,0 2-1 0,0 0-3 0,2 1-2 16,-1-3-2-16,0 3-1 0,2 1-1 16,-2 0-2-16,0 0-1 0,3 2-2 15,-2 1-1-15,2 1-2 0,1 1 0 0,-2 1 0 16,2 2-2-16,0 1 2 0,2 1 0 15,1 2 0-15,1 3-1 0,-1 1 1 16,2 2 0-16,4 8 0 0,0-3 1 16,-2 2 2-16,-2-2 2 0,0-2 4 15,-4-1 3-15,2 0 2 0,0-1 1 0,-2 2 0 16,1-3 0-16,-1 0 0 0,-1-2 0 16,-1-2 0-16,1 0 0 0,0-3 0 15,-3-1 0-15,2-2-2 0,-4 1-5 0,7-5-5 16,-3-1-8-16,0-2-8 0,-1-3-2 15,1-1-3-15,1-1 4 0,-3-3-3 16,4-5 5-16,-1 3-2 0,-1 2 1 16,0 2 2-16,1-1 0 0,0 2 0 0,-2 2 2 15,1 1-3-15,-2 3 2 0,1 0 0 16,0 2-2-16,0 1 2 0,-1 1 2 16,1 1 0-16,-3 2-2 0,5 0 5 15,-5 0-1-15,4 3 1 0,1 2-1 0,-2 2 1 16,1 0 2-16,2 4 0 0,-4 1 0 15,2-1 1-15,1 2 0 0,0 0-2 16,-2-1 3-16,0 1-1 0,0 0 1 16,1 0 1-16,0-1 0 0,1 1 1 15,-3-2 0-15,1-3 2 0,-2-1-2 16,2 0 1-16,0 0 0 0,-3-1 1 0,2-1 1 16,1-1 1-16,-3-1 0 0,0-3 0 15,1 4 0-15,-1-4-1 0,0 0-1 16,0 0 1-16,0 0 0 0,0 0-1 0,9-8 0 15,-8 3 0-15,4-3 0 0,1-1 0 16,-1-1-1-16,1-3-1 0,4-6 0 16,-2 4 0-16,3-6-1 0,-1 3 0 0,2-1 0 15,2-1-1-15,-2 4-1 0,1 1-1 16,0 0 1-16,-2 4-1 0,-1 3-2 16,-2 2 3-16,1 1-2 0,-2 1 0 15,-1 2 1-15,3 1 1 0,-3 1 2 16,1 1 0-16,2 1 6 0,-3 2 8 0,4 4 7 15,-2 1 8-15,-1 1 8 0,0 3 7 16,3 8 8-16,-2-1 7 0,0 3 6 16,-1-2 0-16,-2-4-2 0,1-1-3 15,-2-2-4-15,-1-1-6 0,2 0-3 0,0-2-5 16,0 0-10-16,0-3-21 0,0-1-57 16,-2-2-71-16,2-1-89 0,-1-2 56 15,1-1-406-15,-1-1 93 0,-4 0 77 16</inkml:trace>
  <inkml:trace contextRef="#ctx0" brushRef="#br0" timeOffset="59752.24">19739 3043 52 0,'-1'-9'126'0,"1"0"31"16,-2 0 12-16,1 1-3 0,0 0-11 15,1 2-13-15,0 2-12 0,0 4-12 16,0-3-11-16,0 3-9 0,0 0-8 0,0 0-6 16,1 17-5-16,0-1-6 0,2 12-6 15,-1 3-2-15,-1 3-4 0,2-1-4 16,1 2-2-16,-3 3 0 0,0 0 3 15,2-3 5-15,-2-1 4 0,-1 0 2 16,0-3 0-16,0-3-4 0,0-4-3 0,0-8-5 16,1-3-3-16,-1-3-4 0,1-2-4 15,-1-3-3-15,0-2-3 0,0-3-3 16,0 0-4-16,0 0-3 0,0 0-3 0,3-16-3 16,-3 6-3-16,0-5-2 0,0-1-3 15,0-4-2-15,1-9-2 0,-1-3-1 16,-1 1-2-16,0-1-1 0,2 0-2 15,-2-4 0-15,2 4-2 0,-1-1-1 0,0 0 0 16,1 4-1-16,0-2-1 0,2 2 0 16,-2 3-1-16,2 0 0 0,4 3-2 15,-3 4 0-15,-1 5 0 0,2 0-1 16,0 0-2-16,1 2-5 0,1 1-3 0,-1 1-4 16,2 1-2-16,3 0-1 15,-1 3-2-15,2 1 2 0,0 1-2 0,-2 2 4 16,1 2 0-16,-1 1 6 0,2 2-3 15,10 6 4-15,-5 1 0 0,0 4 1 16,0 3 0-16,-2 1 1 0,-1 4 0 0,-2 0 3 16,0 3 2-16,-1 1-3 0,-1 2 0 15,-1 1 3-15,-1 1 2 0,-1 0 2 16,1-1 2-16,-2 0 4 0,-1 0 4 16,-3-1 6-16,2 1 5 0,-4-7 4 0,0-4 5 15,-1-1 4-15,-3 9 2 0,0-6 0 16,-4 1 0-16,0-5 0 0,-4 1 0 15,-1-1-2-15,-5-3-4 0,-2-3-2 0,0-1-2 16,-2-2-2-16,0-1-2 0,5-1-3 16,1-1-7-16,0-2-17 0,4 1-37 15,-2-2-26-15,6-1-36 0,-2 1-47 16,4-1-63-16,-3-1-247 0,3-1 77 16,1-1 64-16</inkml:trace>
  <inkml:trace contextRef="#ctx0" brushRef="#br0" timeOffset="60180.4">20172 3065 101 0,'2'9'170'0,"-1"1"27"0,-1 6 7 15,-3 1-3-15,0 7-10 0,-3 2-9 16,0-1-11-16,-2 0-11 0,1 0-14 16,0 1-12-16,-1-3-11 0,1 0-13 15,2-1-12-15,0-3-9 0,2-4-10 0,1-2-8 16,1-1-5-16,1-2-7 0,0-2-6 15,1 0-4-15,0 0-3 0,2 1-5 16,-1-2-2-16,2-1 0 0,1-1 1 16,1-1-2-16,3-1-2 0,-1 0-2 15,2-2-3-15,1-1-4 0,5-2-2 0,7-4-1 16,3 0-1-16,-2-1-2 0,0-1-2 16,-1-1-3-16,-7 4-4 0,0 1-10 15,-4 1-31-15,-2 2-27 0,-1 0-28 16,-2 2-37-16,0 0-40 0,-2 1-52 0,0-1-205 15,-3 1 70-15,1-1 58 0</inkml:trace>
  <inkml:trace contextRef="#ctx0" brushRef="#br0" timeOffset="60447.84">20170 3314 84 0,'10'-8'173'0,"-3"4"35"0,7-1 10 0,-1 1-4 16,12-4-10-16,-2 0-16 0,3 0-16 15,-1 2-16-15,0-2-17 0,-2 2-30 16,-6 2-36-16,0 1-39 0,-3 1-52 15,-3 1-81-15,-2 0-60 0,-3 0-124 0,-3 0 47 16,0 0 39-16</inkml:trace>
  <inkml:trace contextRef="#ctx0" brushRef="#br0" timeOffset="60676.75">20202 3070 114 0,'0'0'191'0,"0"0"29"0,15-7 4 16,-3 3-10-16,9-2-13 0,3-1-17 0,3 0-32 15,-2 1-47-15,3 0-59 16,-1-1-103-16,-2 1-209 0,-1-1 44 0,-2 0 37 15</inkml:trace>
  <inkml:trace contextRef="#ctx0" brushRef="#br0" timeOffset="61478.62">20711 2947 140 0,'4'-3'203'0,"-1"2"19"15,-2 0-2-15,-1 1-11 0,0 0-16 16,0 0-16-16,0 0-13 0,0 0-12 16,-15 5-11-16,4 1-10 0,-1 2-10 15,-5 3-10-15,-4 2-9 0,3-1-10 0,-1 3-7 16,1 0-9-16,1 1-6 0,0 1-7 16,0 1-6-16,2 0-4 0,-1 0-3 15,4-3-2-15,0 3-2 0,1 0-2 16,3-5-1-16,2 0-2 0,-2-2-2 15,2 1-3-15,0-1-1 0,1 1-4 0,-1 1-2 16,2 1-3-16,1-3-3 0,-2 1-2 16,2-2-2-16,2 0-1 0,0-2-2 15,1 1 0-15,0 0-1 0,2 0 1 0,0 0 1 16,0 0 1-16,3 1 0 0,1 0 0 16,1 0 1-16,2-2 2 0,3-2 2 15,2-2 7-15,0 0 4 0,10 0 2 16,-1-1 2-16,-2-3 0 0,8-2-2 0,2-1-2 15,1 0-3-15,-2-1-4 0,3 0-12 16,-2 0-26-16,-2 1-46 0,-1 0-36 16,-7 1-56-16,-2 0-63 0,-2-1 71 15,-4 0-390-15,1-1 88 0,-3-2 74 16</inkml:trace>
  <inkml:trace contextRef="#ctx0" brushRef="#br0" timeOffset="62195.04">21021 2986 95 0,'0'8'154'0,"2"1"22"0,-2 7 5 16,0 1-3-16,-2 0-6 0,2 12-4 15,-2 1-5-15,-1-2-8 0,0 3-8 16,-2 0-9-16,1-1-10 0,1 2-12 0,-2-2-10 16,1-4-8-16,2 0-11 15,0-6-8-15,1-3-7 0,0-4-8 0,2-3-6 16,0-3-8-16,2-1-6 0,-2-2-7 16,2-2-4-16,-3-2-4 0,3-1-3 0,-3 1-3 15,4-5-3-15,0-1-2 0,-3-1-2 16,4-5-2-16,-2-2 0 0,0-2-2 15,3-8 1-15,-3-3-2 0,1-1-2 16,1-2-2-16,-1 0 1 0,1 0 0 0,0 0 0 16,0-2 0-16,1 3 1 0,0-2-2 15,2 0 0-15,1 3-2 0,2 0-1 16,-1 0 0-16,1 5-1 0,2-3-1 16,1 5-2-16,-1 0 0 0,1 3 1 15,3 1-2-15,-1 3-1 0,1 2 0 0,0 1 1 16,-1 4 0-16,0 1 1 0,-4 3-3 15,3 1 1-15,-4 1 1 0,0 2-1 16,2 1-2-16,0 1-2 0,-5 2 2 0,0 1-2 16,-2 1-3-16,-4-1-6 0,2 2-8 15,-4 2-3-15,0-1-1 0,-5 5 3 16,0-1-6-16,-6 7-4 0,0-3-3 16,-5 1-2-16,1-2-6 0,-2-3 0 15,2 0 0-15,-2-1 7 0,4-3 1 16,1-2 7-16,2-1 5 0,0 0-3 0,3 0 8 15,0-2 5-15,1 1 4 0,1 0 6 16,1 1 4-16,-1 0 4 0,0 1 7 16,2 0 7-16,1 2 10 0,1 1 10 0,-2 4 9 15,3 1 7-15,2 1 6 0,-1-1 4 16,5 8 3-16,-1 0 0 0,3-2-2 16,1 0-3-16,1-2-4 0,2 0-5 15,-2-1-3-15,1-6-5 0,0-1-5 0,-1-3-19 16,-2 1-35-16,2-1-65 0,0 0-51 15,-2-1-42-15,1 0-51 0,-2-1-202 16,1-2 71-16,-4-1 60 0</inkml:trace>
  <inkml:trace contextRef="#ctx0" brushRef="#br0" timeOffset="62721.64">21731 3006 129 0,'-3'-7'188'16,"-2"-2"20"-16,-2 0 2 0,1 1-7 15,-3 0-8-15,2 3-9 0,-3 2-7 16,3 0-10-16,-2 2-10 0,1 0-13 0,-1 2-13 15,-3 2-12-15,1 1-11 0,0 2-11 16,-1 0-9-16,-1 2-9 0,5 1-8 16,-9 3-7-16,4-1-7 0,5 1-5 15,-1-2-6-15,2 1-4 0,1 1-5 16,-4 7-3-16,0 1-4 0,3-3-3 16,2-3-3-16,0 0-2 0,1 1-4 0,2-1-2 15,-1 0-3-15,1 1-4 0,2-3-2 16,2 2-2-16,1 0-3 0,2-1 0 0,0 0-1 15,1-1-2-15,1 0-2 16,2-2-11-16,5 5-9 0,-1-5-10 0,-1-1-9 16,0-3-7-16,2-2 1 0,-1-1 2 15,1-2 3-15,0-2 5 0,2-2 5 16,8-4 7-16,-1-3 12 0,0-2 8 16,-1-3 5-16,3-1 4 0,-5-3 5 0,-1-2 6 15,2-1 4-15,-3 0 6 0,-3-2 4 16,1 1 1-16,-4 0 0 0,-1 0-3 15,0-1-1-15,-5 2-9 0,0 3-16 0,-2 4-46 16,0 1-38-16,-3 2-38 0,-1 2-38 16,0 1-56-16,-1 0-198 0,-1 1 69 15,0-1 58-15</inkml:trace>
  <inkml:trace contextRef="#ctx0" brushRef="#br0" timeOffset="63058.24">22095 2926 16 0,'6'12'149'16,"3"8"59"-16,0 2 25 0,-2 2 5 15,1 2-6-15,-3 0-11 0,0 1-12 0,0 2-13 16,-1-2-14-16,0 1-16 0,0-1-14 16,-1-1-14-16,0-6-19 0,-2-1-31 15,0-5-41-15,2 0-48 0,-3-3-99 16,0-1-43-16,0-2-38 0,0-2-181 0,0 0 60 15,0-1 50-15</inkml:trace>
  <inkml:trace contextRef="#ctx0" brushRef="#br0" timeOffset="64189.36">22401 2543 115 0,'6'-1'176'0,"0"1"20"0,3 1 4 15,-2 0-1-15,3 0-8 0,-2 2-8 16,5 2-11-16,-1 1-12 0,1 0-10 16,0 1-11-16,7 4-10 0,0 0-10 15,0 2-9-15,-3-1-7 0,2 2-6 0,0 1-6 16,-2 0-5-16,-2-1-5 0,2 3-5 16,-3 0-4-16,1 0-3 0,0 3-4 0,-3-2-3 15,2 4-4-15,-2-1-4 16,-1 3-4-16,-3 0-4 0,0 2-2 0,0 1-3 15,-3 2-1-15,-1 1 4 0,0 2 5 16,-6 3 6-16,0 4 6 0,-5 30 5 16,-6-3 3-16,0-1 1 0,-3-3-3 0,-2-2-3 15,-3-4-4-15,5-15-4 0,-7 11-5 16,4-14-4-16,4-7-4 0,-2-7-4 16,3 0-4-16,-3-1-4 0,0-1-8 15,0-1-14-15,1-2-31 0,1-1-43 16,0-1-38-16,3-1-42 0,-1-5-48 0,2 0-40 15,3-4 94-15,0 0-431 0,1 0 95 16,0-2 80-16</inkml:trace>
  <inkml:trace contextRef="#ctx0" brushRef="#br0" timeOffset="64601.25">22407 3360 97 0,'0'0'235'0,"2"1"52"0,-2-1 10 16,3 2-10-16,-3-2-19 0,2 3-21 15,-2-3-22-15,0 0-25 0,2 3-27 0,-2-3-35 16,0 0-43-16,1 3-52 0,-1-3-78 16,0 0-124-16,0 0-241 0,-8 3 67 15,8-3 55-15</inkml:trace>
  <inkml:trace contextRef="#ctx0" brushRef="#br0" timeOffset="69058.05">9238 14959 25 0,'0'0'107'15,"1"-7"38"-15,0 3 16 0,-1 1 5 16,0 3-3-16,2-8-8 0,-2 4-10 16,0-1-6-16,0 5-10 0,0-7-9 15,0 7-10-15,0-6-11 0,0 6-8 16,0 0-9-16,-2-6-9 0,2 6-8 0,0 0-8 15,0 0-3-15,0 0-6 0,0 0-3 16,-3 11 3-16,1-3 4 0,1 3 5 16,0 2 8-16,0 3 4 0,1 0 2 15,-1 0-1-15,-1 2-5 0,1-1-5 0,1-2-5 16,1 1-3-16,1 0-7 0,-1-3-11 16,-1 3-18-16,3-2-23 0,0-2-41 15,-2-1-18-15,2 0-21 0,-2-2-19 16,4 3-26-16,-3-2-22 0,2 1-60 15,-3-1-140-15,1-1 59 0,-2-3 48 16</inkml:trace>
  <inkml:trace contextRef="#ctx0" brushRef="#br0" timeOffset="69849.47">9291 15478 54 0,'0'0'114'0,"-2"-7"23"15,1 3 7-15,1 4-2 0,-2-6-6 16,2 3-7-16,0 3-7 0,-3-5-10 15,3 5-9-15,-1-5-8 0,0 1-8 0,1 4-5 16,-3-5-7-16,3 5-5 0,-1-4-7 16,1 4-6-16,0 0-5 0,-2-5-7 15,2 5-6-15,0 0-1 0,0 0-2 16,0 0-2-16,0 0-1 0,0 0 4 16,-5 8 2-16,4-3 6 0,-1 4 5 0,1-1 8 15,0 7 5-15,-2 3 3 0,0 6 4 16,-1 3 2-16,0 1 3 0,1-1 1 15,-1 3-4-15,2-3-5 0,-1 2-5 16,2-7-7-16,1-2-9 0,1-4-23 16,0-2-54-16,2 0-86 0,-1-5-86 0,2-2-235 15,-3-3 73-15,2-3 61 0</inkml:trace>
  <inkml:trace contextRef="#ctx0" brushRef="#br0" timeOffset="70674.35">9178 14902 25 0,'-1'3'135'0,"1"-3"48"0,0 0 15 16,0 0-2-16,0 0-11 0,0 0-14 16,0 0-15-16,0 0-22 0,0 0-28 15,0 0-38-15,0 0-36 0,0 0-48 0,-4-12-66 16,4 5-51-16,0-3-94 0,0 0 38 15,1-3 32-15</inkml:trace>
  <inkml:trace contextRef="#ctx0" brushRef="#br0" timeOffset="70809.98">9182 14705 1 0,'1'-8'108'0,"-2"2"50"16,1 0 20-16,0-2 3 0,0 1-6 15,0 1-15-15,-2-2-13 0,4 0-17 16,-1-2-25-16,-1 1-36 0,3-4-41 0,0-2-66 15,-1-1-196-15,1 1 39 0,-2-3 32 16</inkml:trace>
  <inkml:trace contextRef="#ctx0" brushRef="#br0" timeOffset="70957.59">9217 14273 65 0,'-1'-9'84'16,"1"-2"-16"-16,0-5-141 0,0-2 25 16,-1 0 16-16</inkml:trace>
  <inkml:trace contextRef="#ctx0" brushRef="#br0" timeOffset="71806.53">9135 12307 20 0,'0'0'135'0,"0"0"44"16,0 0 12-16,0 0-9 0,0 0-29 15,4 7-41-15,-4-7-48 0,1 5-41 0,-1-1-66 16,0-4-127-16,0 9 29 0,1-2-94 15</inkml:trace>
  <inkml:trace contextRef="#ctx0" brushRef="#br0" timeOffset="71924.22">9171 12585 31 0,'1'15'81'0,"1"-2"18"15,2 0 1-15,-3-3-15 0,2 0-19 16,-2-1-26-16,1 0-30 0,1-1-182 0,-2-1 58 15,1 1 38-15</inkml:trace>
  <inkml:trace contextRef="#ctx0" brushRef="#br0" timeOffset="72046.89">9197 12885 82 0,'-3'22'122'0,"2"-6"12"0,-2 0 0 15,2-2-11-15,1-3-26 0,0-1-41 16,0-1-63-16,-1-1-240 0,1-1 81 15,0-2 56-15</inkml:trace>
  <inkml:trace contextRef="#ctx0" brushRef="#br0" timeOffset="72406.78">9188 13279 74 0,'-4'26'138'0,"3"-6"22"16,-2-4 0-16,2-1-15 0,0-3-23 15,1-2-32-15,-1 0-33 0,-1-1-31 0,2-2-37 16,0 1-52-16,0-2-13 0,0-1-2 16,0 1-170-16,2 2 82 0,-1-1 56 15,-1 1 243-15,0 1-86 0,1 0-33 16,0 5-6-16,-1 2 11 0,0-1 13 0,0 1 15 16,0 3 12-16,0-2 11 15,-1 12 6-15,0-2 7 0,1 2 6 0,-3 2 2 16,0-1 5-16,2 3 6 0,-3 0 2 15,0 0 3-15,2 0-1 0,-3 1-3 16,1 0-4-16,1-1-7 0,-1-1-10 16,1-1-7-16,1-3-7 0,-2 2-5 0,3-2-6 15,-2-2-6-15,2-3-7 0,0-5-11 16,0-1-18-16,1 1-23 0,0-3-29 0,-1 1-25 16,1 1-24-16,1-3-27 0,-1-1-43 15,0-3-149-15,0 0 52 0,1-1 41 16</inkml:trace>
  <inkml:trace contextRef="#ctx0" brushRef="#br0" timeOffset="72925.78">9145 12351 32 0,'0'0'106'0,"0"0"28"0,0 0-4 0,2-4-20 15,-2 4-26-15,0-4-27 0,0 4-31 16,0 0-60-16,-2-6-181 0,2 6 71 15,-5-4 48-15</inkml:trace>
  <inkml:trace contextRef="#ctx0" brushRef="#br0" timeOffset="73079.37">9060 12321 44 0,'-3'0'116'0,"3"0"26"16,-9-1 6-16,4 1-7 15,1-1-9-15,-3-1-11 0,1 0-21 0,1 0-29 16,0 0-34-16,-1-1-44 0,0 1-168 16,0-1 30-16,-2 0-98 0</inkml:trace>
  <inkml:trace contextRef="#ctx0" brushRef="#br0" timeOffset="73291.6">8852 12270 79 0,'-7'-1'126'16,"-1"-1"18"-16,1 0 0 0,-3 0-9 16,3 0-9-16,-3 0-10 0,-1-1-12 15,-1-2-11-15,2 1-11 0,-1 0-12 0,-3 0-8 16,2 0-12-16,1 0-11 0,-1 0-9 16,1 0-12-16,-3 1-16 0,3 0-26 15,-2 1-19-15,3 0-21 0,-3 1-23 0,0 0-114 16,-2 0 33-16,0-1 28 15</inkml:trace>
  <inkml:trace contextRef="#ctx0" brushRef="#br0" timeOffset="73465.14">8448 12212 49 0,'-11'1'101'0,"0"0"26"0,2 1 6 16,1-1 1-16,-1 0-7 0,-1 0-10 15,2 0-11-15,-2 0-8 0,1-1-9 16,0 0-9-16,0 1-13 0,-1-1-15 0,1 0-15 15,0-1-14-15,-1 2-16 0,-1-1-26 16,1-1-22-16,1 1-13 0,0 0-20 16,-1-1-120-16,-6 0 32 0,3 0 27 15</inkml:trace>
  <inkml:trace contextRef="#ctx0" brushRef="#br0" timeOffset="73642.66">8097 12196 88 0,'-5'-1'150'0,"1"1"25"0,0-1 5 16,4 1-5-16,-11 0-12 0,6 0-12 16,0 0-14-16,1 1-15 0,-4-1-10 0,1 1-14 15,0 0-20-15,0 1-23 0,0-1-27 0,-1 1-33 16,1 0-55-16,1-1-15 16,0 1-25-16,1 0-32 0,-1-1-92 0,1 0 38 15,2 0 31-15</inkml:trace>
  <inkml:trace contextRef="#ctx0" brushRef="#br0" timeOffset="76079.44">7124 12029 70 0,'0'0'142'16,"0"0"30"-16,0 0 11 0,0 0-2 16,-2-8 156-16,5-1-184 15,3-3-9-15,-1 0-10 0,6-6-13 16,-1-1-11-16,2 1-12 0,0 0-9 0,0 1-9 15,1 5-9-15,-2 2-7 0,-2 2-9 16,0 2-5-16,0 2-5 0,-2 2-5 16,-1 2-4-16,-1 3-1 0,1 2-4 15,-2 2-3-15,1 4-3 0,-2 0-3 0,0 3 0 16,-3 0-2-16,0 0-4 0,0-1-1 16,0 2-1-16,-3 1-2 0,1-3-2 15,2-1 0-15,-1-1-2 0,-1-3-1 0,1-1 1 16,0 1-1-16,1-2 0 15,-1 0-1-15,1-2-2 0,0 1 0 0,0-1 0 16,0-4 0-16,1 6-1 0,0-3-1 16,0-1 1-16,-1-2 0 0,3 7-1 15,-2-4 0-15,3 0-1 0,-3 0 0 0,4 1-1 16,1 1 0-16,-1 0-2 0,2 3 0 16,2 1-4-16,-1-2-5 0,2 3-7 15,5 5-6-15,1-1 0 0,-1 2-4 16,-1 0 8-16,1-1-1 0,-2 1 3 0,0 0 1 15,3-1 2-15,-3 0-3 0,-3-1 2 16,1-3 2-16,-5-1-2 0,1 0 4 16,-2 0 2-16,1 0 1 0,1 0 0 15,-5-2-2-15,-1 0 6 0,0 0-2 0,1-3 4 16,-5 3 2-16,1-1-1 0,-3 2 2 16,-4 1 6-16,0-1 8 0,-6 5 7 15,-6-2 5-15,-1-1 3 0,0 1-1 16,-3-2-1-16,2-1-2 0,-3 0-8 15,1 0-35-15,-1 1-82 0,0-2-82 0,2 2-196 16,-5-4 63-16,0 0 53 0</inkml:trace>
  <inkml:trace contextRef="#ctx0" brushRef="#br0" timeOffset="79448.05">8115 15919 41 0,'0'0'122'15,"-4"-3"34"-15,4 3 7 0,0 0-4 16,-4-2-9-16,4 2-11 0,0 0-10 15,0 0-11-15,0 0-9 0,0 0-6 0,0 0-9 16,0 0-9-16,0 0-9 0,5 10-6 16,-1-7-5-16,-1 3-6 0,1-2-11 15,1 2-3-15,4 4-3 0,-2 1-5 16,1-2-3-16,1 2-3 0,3 6-3 16,2-2-2-16,2 1-2 0,-3-1-2 0,1-1-2 15,2-1-2-15,0 0-3 0,-4-3 0 16,1-1-3-16,0-3-1 0,5 3 0 15,-1-2 0-15,-2 0-2 0,-1-2 0 16,11 1-1-16,-6-1-1 0,-1-3-1 16,6 2 1-16,0 0 1 0,-2-2-1 15,-3 0-1-15,-2-1 0 0,13 0 0 0,-7-1-1 16,6 0-1-16,-1-1-3 0,1 0 2 16,-1-2 1-16,0 0 0 0,0 0 1 15,0-2-3-15,-1 0 2 0,0 0-2 0,-2-1 0 16,-2 1-2-16,-4 0-14 0,-4 2-32 15,-1 1-28-15,-3 0-33 0,0 1-46 16,-4-1-183-16,2 2 56 0,-2 0 47 0</inkml:trace>
  <inkml:trace contextRef="#ctx0" brushRef="#br0" timeOffset="80166.14">8952 15950 59 0,'0'0'124'15,"-1"8"24"-15,0-2 4 0,2 1-5 16,0 2-9-16,2 5-10 0,-1 1-6 0,1-1-8 15,2 10-10-15,1-2-9 0,-1-2-8 16,2 1-6-16,-2-3-7 0,0-1-5 16,0-4-4-16,1 1-3 0,-1 0 0 15,-2-1-9-15,2-3-2 0,-2-1-6 16,-1-2-6-16,1-2 0 0,-1-1-5 0,1-2-4 16,-3-2 0-16,1 1-1 0,-1-1-5 15,0 0-3-15,0 0 0 0,-1-15-3 16,-2 7 0-16,1-5-4 0,-2 0 0 0,0-1-2 15,1-2-2-15,-3-6 1 16,-1 3-1-16,4 4-2 0,-2 1-3 16,0-1 0-16,3 1-1 0,-2 1 2 0,0-1-4 15,2 0 3-15,-1 4-3 0,1 0-1 16,2 1-1-16,-1 1-1 0,-1 0-3 16,2 2 4-16,2 1 0 0,-2-1-1 0,1 1 0 15,3 0 1-15,-2 2 0 0,2-1 0 16,-1 2-4-16,2 1 3 0,1-1 2 15,-1 1-1-15,4 0-1 0,-3 1 1 0,1 1 0 16,1 0-2-16,0 0-1 16,6 1 3-16,-5 1 1 0,4 2 0 0,-2-1-3 15,0 0 2-15,1 1 0 0,0 1 0 16,0-2-1-16,1 1-2 0,-2 1 3 16,1 0-1-16,0 0-4 0,-1 1 4 15,0 0 3-15,-1 0-2 0,0 0-8 0,0 1 1 16,-2 0 3-16,1-1 2 15,-2 1-3-15,-2-1 3 0,-1-1 0 0,-2 1-2 16,1 0 2-16,-2 0 0 0,-1 1 0 16,-1 1 2-16,0-2 0 0,-2 4 6 15,-3 0 5-15,-1 1 7 0,-3-2 7 0,-1-2 1 16,0 1 1-16,-1-3-1 0,-1 0 0 16,0-2-1-16,-2-1-6 0,2-1-16 15,0 0-57-15,0-1-54 0,2-1-62 0,1-2-198 16,-2 0 61-16,0-2 51 0</inkml:trace>
  <inkml:trace contextRef="#ctx0" brushRef="#br0" timeOffset="81657.82">7830 14996 67 0,'0'0'145'15,"-3"1"32"-15,3-1 7 0,0 0-3 16,0 0-9-16,-6 0-11 0,6 0-12 0,0 0-14 16,-8-2-10-16,8 2-11 0,-3-1-13 15,3 1-11-15,-7-2-8 0,4 1-7 16,-1-1-7-16,4 2-7 0,-6-3-6 0,0 1-6 15,1-1-6-15,-1 1-5 0,0 0-3 16,0-1-3-16,-1 0-1 0,0 1-5 16,1-1-3-16,-1 0-1 0,0 0-4 15,-1 0 0-15,2 0-3 0,-2-1-1 16,0-2-2-16,-3 1-1 0,4-1 1 0,-2-1-2 16,1 0 4-16,0 0 1 0,1 0-1 15,-3 0 1-15,2-2-1 16,1 2 0-16,1 1-1 0,0-1-1 0,-3-1-2 15,2 1-1-15,-2-2 0 0,1 1-1 0,2-1-1 16,-4 0-1-16,1 0-1 16,2 1 0-16,-2-3 1 0,1 3 0 0,-1-3-1 15,1 2-1-15,-2-3 1 0,1 2 0 16,-3-7-1-16,1 4-1 0,-1-2 0 0,-2 2 0 16,5 2 0-16,0 1 0 0,-3-5-1 15,-1 2-2-15,5 2 1 0,-7-5-1 16,4 2 0-16,4 1 0 0,-3 3 1 15,-1-7 0-15,0 2-1 0,0-1 1 0,0-1 0 16,2 2 1-16,1 2-1 0,-2-6-1 16,-1 0 1-16,2 4-1 0,0-5 0 15,0 2 0-15,-1 2 0 0,-1-3-4 16,1 2 2-16,0-3 2 0,0 2 0 0,1-1 0 16,0 2-2-16,-1-2 2 15,1-1 1-15,-1 2-1 0,-1-2 0 0,2 0 0 16,1 2 0-16,-1 1-3 0,1-2 1 15,-1-1 1-15,0-2 0 0,1 2 1 16,-1-1-1-16,2 0 1 0,-2 1-2 0,1 0 2 16,0-2 0-16,0 1-3 0,1-3 2 15,-1 7-2-15,1-6 3 0,-2 1 0 16,2 1 1-16,-2-1-2 0,2 1 1 16,0-1 0-16,-1 0 0 0,3 4 0 0,-1 2-2 15,0-5 3-15,0 3-4 0,0 2 2 16,2 1 1-16,-1 2 0 0,0-1 0 15,-2-7 0-15,1 2-2 0,1 3 2 16,0 1 0-16,1 0-1 0,1 0 1 0,-2-7 0 16,0 3 0-16,0 3 0 0,3 0 0 15,-1 1-1-15,1-1-1 0,-1-2 2 16,2 1-1-16,0 0 1 0,0 0-2 16,-1-2 1-16,2 1 0 0,0-9-2 15,2 3-1-15,-1 5 1 0,-1 0 2 0,3-7 1 16,0 0-1-16,1 5-2 0,-1-5 3 15,2 4-2-15,-1-2-1 0,0 3 3 16,-1 3 0-16,1 3 0 0,1-9-2 16,1 2 2-16,-2 3 0 0,-1 2 0 0,1 6 0 15,0-3 1-15,-2 2 0 0,0 0-1 16,1 5-16-16,-2-3-26 0,0 3-22 16,2 0-25-16,-3 1-21 0,1 1-28 15,0 1-28-15,0-1-43 0,1 2-106 0,-1-1 52 16,0 1 44-16</inkml:trace>
  <inkml:trace contextRef="#ctx0" brushRef="#br0" timeOffset="82223.14">6822 12861 31 0,'0'0'117'16,"-6"-6"39"-16,6 6 14 0,0-9-1 15,1 0-9-15,2-5-9 0,0 1-12 16,2-2-10-16,1-9-9 0,2 3-9 0,-1-2-8 15,0 2-9-15,1-3-8 0,-3 7-9 16,1 1-9-16,-2 2-7 0,-2 1-6 16,3 1-6-16,0 0-5 0,-3 3-4 15,2 2-5-15,-3 0-4 0,3 1-4 16,-3 0-3-16,1 2-2 0,1 0-2 16,-2 2-2-16,2-1-2 0,-2 1-1 0,2 0-3 15,0 0-1-15,-3 2-1 0,6-2-1 16,-1 1-1-16,-1 1 0 0,-1 1-1 15,5 1 1-15,-2 0-2 0,1 1 0 0,4 3-1 16,-1-1-1-16,1 3-1 16,-1 1-1-16,0 0-1 0,4 7 0 0,0 1 1 15,-5-4 1-15,2 6 0 0,-4-4-2 0,-1-1 2 16,-1-1 0-16,-3 4-1 16,1-3 1-16,-2 0-1 0,-2 1 0 0,-2 0 1 15,0-2 1-15,-2 0 2 0,-3-1 1 16,1-2 0-16,-4-2 1 0,0-1 0 15,0-1-1-15,-4-3 1 0,2 0-2 0,-5-2-1 16,1-1-17-16,-1-1-48 0,2-1-47 16,-2 1-55-16,-1 0-204 0,2 0 61 15,-2 1 51-15</inkml:trace>
  <inkml:trace contextRef="#ctx0" brushRef="#br0" timeOffset="83228.61">1216 6427 77 0,'0'0'149'16,"0"0"35"-16,0 0 11 0,0 0-3 15,0 0-9-15,0 0-12 0,9 23-16 16,-7-9-15-16,8 37 102 15,-4-18-139-15,1 2-8 0,5 29-6 0,-4-16 0 16,0-8 1-16,-2-6-2 0,5 30-4 16,-3-21-4-16,0-11-7 0,-5-6-4 15,1-1-7-15,0-7-6 0,-1-3-4 0,0-3-4 16,-2-2 0-16,0-4 2 0,1-2 1 16,-1-1-2-16,-1-3-1 0,0 0-1 15,0 0 0-15,0 0-2 0,-5-14 0 0,0 2 0 16,1-3-2-16,-2-8-1 0,-1-3-3 15,0-1-2-15,-1-2-2 0,1-3-2 16,-9-27-2-16,6 15-4 0,0 7-3 0,4 5-2 16,-7-30-3-16,2 16-2 15,2 8-2-15,5 3-1 0,-2 0 0 0,3-2-2 16,-2 1-2-16,4 1-1 0,-2 1-2 16,2 1-1-16,1 2 0 0,0 3-2 0,2 1 0 15,1 6-1-15,0 3-1 16,1 3-1-16,0 3 0 0,2-1-1 0,-1 2 0 15,2 1-3-15,3 2 1 0,-1 1 0 16,3 1-1-16,0 2 0 0,3 2 0 16,-1 1 0-16,1 1-4 0,2 2-4 15,9 2-2-15,-5 4-3 0,3 1 0 0,-2 1-3 16,-2 1 2-16,-2 1-2 0,-1 1 1 16,-5-2 0-16,-4 3 5 0,-2 1-2 15,-2-1 4-15,-2 3 0 0,-2 0 3 0,-3 9 2 16,-7 0 3-16,-1 1 1 0,-5-3 2 15,-2 1 1-15,-18 17-1 0,8-16 0 16,6-8 0-16,3-4-26 0,1-2-49 16,3-3-57-16,3-2-54 0,3-1 58 0,2-2-361 15,1 0 81-15,0-1 68 0</inkml:trace>
  <inkml:trace contextRef="#ctx0" brushRef="#br0" timeOffset="83949.23">1597 7072 56 0,'0'0'161'15,"0"0"46"-15,3-8 13 0,-3 0-4 0,0-2-7 16,0-5-10-16,-3-3-9 0,3-9-10 15,-2 0-11-15,1-1-12 0,1 6-12 16,0 2-14-16,0 4-11 0,1 0-12 16,-1 2-12-16,0 3-10 0,1 1-9 15,0 2-9-15,1 2-7 0,-1 2-5 0,1 1-5 16,0 1-3-16,-2 2-4 0,0 0-2 16,7 2-2-16,-3 0 0 0,-2 3 0 15,2 1 1-15,1 0 0 0,-2 0-1 16,0 1-2-16,2 0-2 0,-3 0-3 0,3 1-2 15,-3-1-2-15,1 0-3 0,0 0-3 16,1-2-1-16,0-1-2 0,-1-2-2 16,-1-1-9-16,3-2-13 0,0-2-18 15,0-2-8-15,2-5-2 0,-1-2 3 0,1 0 1 16,2 1 3-16,-2 0 4 0,-1 0-1 16,-1 2 2-16,0 3 3 0,-1 2 9 15,1 3 6-15,-3 2 3 0,-2-1 1 0,6 8 2 16,-3-2 4-16,0 2 3 0,0 1 3 15,-2 1 1-15,3 1 0 0,-2 0 1 16,2 1-2-16,-3-3 0 0,2-2-1 16,-2 0-1-16,2-1-1 0,0 0 0 0,-1-2-1 15,1-1-7-15,-2-1-17 0,2-2-13 16,-3 0-3-16,0 0 0 0,7-3-2 16,-2 1-3-16,-2-2 0 0,2-1 2 15,0 1 3-15,-1-2 3 0,1 1 0 16,1-1-1-16,1-3-2 0,1-4-3 0,-2 3 2 15,5-8 3-15,-5 3 3 0,4 1 5 16,-4 4 0-16,1-1 2 0,-1 1 5 16,2 3 10-16,-4 2 7 0,2 2 9 15,-2 1 8-15,1 2 9 0,-1 2 8 0,1 2 5 16,0 2 4-16,2 5 3 0,-1 1 2 16,-1 1 3-16,4 11 1 0,-3-1 1 15,-1 2 0-15,1 0-3 0,-1 0-3 0,1-2-3 16,1-2-5-16,-3-3-9 15,1-3-27-15,0-3-69 0,-2-3-81 0,2-4-92 16,-1-1-314-16,0-3 92 0,-2-3 76 16</inkml:trace>
  <inkml:trace contextRef="#ctx0" brushRef="#br0" timeOffset="84709.59">2060 5979 60 0,'0'0'144'15,"0"0"35"-15,0 0 9 0,0 0-2 16,-6 8-8-16,4-1-9 0,1 1-9 0,-2 2-10 16,1 3-10-16,-1 2-9 0,0-1-8 15,-2 10-6-15,1-4-7 0,-2 4-8 16,3-4-6-16,0-3-7 0,0 0-8 15,1 0-7-15,1-1-6 0,-2 0-7 0,2-2-5 16,0 0-6-16,1-2-3 0,1-1-4 16,0-3-5-16,0 1-4 0,2-1-2 15,-2 0-3-15,3-3-2 0,-2 1-2 16,3 0-2-16,0-3-2 0,0 2-2 0,2-1-2 16,2-1 0-16,-2-1-2 0,2 0-1 15,1-2-2-15,-1 0 0 0,5-1 0 16,2 0-1-16,-2-1-5 0,1 1-23 0,0 1-33 15,1-1-29-15,0 0-32 0,1 1-39 16,-1 0-40-16,0 1-239 0,1 1 72 16,-1 0 59-16</inkml:trace>
  <inkml:trace contextRef="#ctx0" brushRef="#br0" timeOffset="85616.45">2347 6579 96 0,'0'0'157'0,"-2"-2"21"0,2 2 8 15,0 0-1-15,0 0-8 0,0-5-8 16,0 5-12-16,0 0-9 0,6-5-12 16,-2 3-12-16,0 0-10 0,4 0-11 0,-1 1-9 15,3 0-8-15,1 1-7 0,4-1-7 16,1 2-7-16,2-1-6 15,9 0-6-15,0 5-4 0,0-1-5 0,0 2-4 16,-3-1-8-16,1 0-7 0,-4-2-10 16,-6 0-7-16,-1-1-19 0,-1-1-35 15,1 1-36-15,-3-2-47 0,-3 0-67 0,0 0-169 16,-2-2 61-16,-1 0 51 0</inkml:trace>
  <inkml:trace contextRef="#ctx0" brushRef="#br0" timeOffset="85902.94">2415 6760 81 0,'4'4'161'0,"5"-1"32"0,4-1 5 16,3 0-6-16,3-2-14 0,10-1-13 0,1-2-17 16,-1 0-35-16,3 1-53 0,1 1-64 15,-4 0-244-15,2-1 41 0,-9 2 35 16</inkml:trace>
  <inkml:trace contextRef="#ctx0" brushRef="#br0" timeOffset="86623.66">3075 6783 77 0,'6'-28'148'0,"-1"-3"31"15,1-3 5-15,-1-2-8 0,5-31-13 16,-4 16-14-16,-1 11-13 0,-2 4-11 15,0 0-12-15,2 1-10 0,-1 2-7 0,0 1-5 16,1 3-5-16,0 3-7 0,0 2-6 16,0 6-8-16,-3 3-6 0,1 3-5 15,0 2-5-15,0 2-4 0,-2 0-8 0,3 1-5 16,-3 1-3-16,3 1-4 0,-3 0-3 16,3 2-2-16,-3 0-1 0,1 1-4 15,-2 2-1-15,5-1-1 0,-5 1-2 16,0 0 0-16,8 3-1 0,-3 1-1 15,-2 1 0-15,4 4-1 0,1 1-1 16,-1 3-1-16,4 6-1 0,0 2-3 0,0-1 1 16,3 2-1-16,-1 0-2 0,1 2-1 15,0-2-2-15,0 3 4 0,2-2 0 0,1 1-1 16,-1-1-1-16,-1 1 1 0,3 0 0 16,-2 0-1-16,1 1 0 0,14 19 1 15,-9-12 0-15,-5-8 1 0,-4-2 0 16,1-2 1-16,2 1-1 0,-4 1-1 0,3-1 0 15,-3-1 1-15,0-1 0 0,0-1 0 16,-5-2-1-16,0-3 0 0,-2-2 2 16,-2-3 1-16,1 0 1 0,0 0 7 15,-3-3 9-15,0 1 7 0,0-1 5 0,-2-1 6 16,1-4 6-16,-6 6 9 0,0-4 7 16,0 0 9-16,-4-1 7 0,-3 0 4 15,-5-1 4-15,0-1-1 0,-9-1-3 16,-2 1-3-16,3 0-7 0,-3 0-6 15,4 0-7-15,3 1-5 0,4 1-5 0,-11 0-5 16,6 0-4-16,2 0-5 0,5 0-7 16,0 1-16-16,1-1-29 0,0 1-37 15,4-1-30-15,0 0-37 0,2 0-57 0,2-2-57 16,1 0-288-16,1-2 88 0,1-1 73 16</inkml:trace>
  <inkml:trace contextRef="#ctx0" brushRef="#br0" timeOffset="87328.82">4039 6194 71 0,'-4'-6'180'0,"-2"-2"50"0,-1 0 19 16,1 3 2-16,-3 1-8 0,-1 0-13 15,-2 0-16-15,2 3-16 0,0 1-15 16,-4 2-17-16,0 0-15 0,2 3-15 0,-8 4-13 16,1 3-12-16,3-1-11 0,-3 4-10 15,4-1-10-15,0 1-7 0,1 3-7 16,1-2-7-16,2 4-5 0,-1 0-6 15,2-2-4-15,1 4-4 0,4-3-5 0,2-4-3 16,-1 2-5-16,-2 6-1 0,3-2-2 16,2-3-3-16,0 0-2 0,1 0-3 15,2 9 0-15,4 1-2 0,-2-2-1 0,2-1-2 16,2-1-1-16,2-2-1 16,2 0 0-16,1-2-1 0,6-4 1 0,-3-1-2 15,2-1 1-15,1-5 0 0,2 0-1 16,-1-4 0-16,-2-3 0 0,0-1-1 0,0-3 0 15,10-2-1-15,-1-4 1 0,0-1-1 16,0-3 0-16,0-3 0 0,-4-3-1 16,19-17 1-16,-16 7-1 0,-7 1 1 0,-3 5 1 15,-3-4 5-15,-1 1 2 0,-4-1 2 16,-1-1 1-16,-2 1-1 0,-3 3-1 16,-5 4-1-16,-2-7-1 0,-3 2-2 15,-3 1-2-15,-3 3-3 0,-2 1-14 16,-1 2-21-16,0 3-22 0,1 2-28 0,-1 3-34 15,3 3-32-15,2 1-40 0,1 2-36 16,0 0 87-16,-1 2-358 0,1 0 83 16,0 1 68-16</inkml:trace>
  <inkml:trace contextRef="#ctx0" brushRef="#br0" timeOffset="87575.16">4060 6570 121 0,'18'19'177'0,"2"0"21"0,16 18 5 16,-6-11-4-16,-9-3-9 0,-2-5-11 15,1 2-14-15,0-1-15 0,-2 0-13 16,1-1-14-16,-2-3-11 0,-2 0-19 0,-2-5-32 15,-2-1-43-15,-4-3-85 16,0-2-97-16,-1-1-153 0,-2-1 54 0,0-1 43 16</inkml:trace>
  <inkml:trace contextRef="#ctx0" brushRef="#br0" timeOffset="88142.68">2934 7082 76 0,'0'0'142'16,"5"6"31"-16,0-5 9 0,1 0 1 15,1 1-4-15,2-1-9 0,8 1-7 0,-1-1-7 16,12 0-4-16,4-1-8 0,-1-1-8 16,4-1-8-16,1-1-11 0,0 0-7 15,3 0-8-15,32-6-9 0,-3 1-8 16,-19 1-7-16,-9 2-8 0,-4 1-8 16,1-1-6-16,1 1-5 0,34-2-2 0,-19 2-2 15,-11 0-3-15,-7 3-4 0,3-1-3 16,3 1-3-16,0 0-2 0,-2 1-3 15,4-1-3-15,-4 0-2 0,0 1-2 0,2 0-3 16,-2 0-1-16,-1 0-3 0,-3 1-1 16,0 0-2-16,-1 1-1 0,-1 0-1 15,-1 1-1-15,-1 0-7 0,-2 1-27 16,-2 0-32-16,0 0-33 0,-2 0-32 0,-5 0-45 16,-3-2-50-16,-3 0-221 0,-3 0 73 15,-5-1 61-15</inkml:trace>
  <inkml:trace contextRef="#ctx0" brushRef="#br0" timeOffset="88899.05">3338 7844 34 0,'0'0'109'0,"9"-8"37"0,-6 1 20 0,1-5 9 16,1-2 1-16,0-10-4 0,0-2-10 15,1-1-11-15,-1-3-12 0,-1 0-12 16,-1-3-13-16,2 0-9 0,0 0-9 0,0-2-6 16,0 1-8-16,1 1-6 0,-1 4-3 15,1-5-4-15,0 5-5 0,0 2-6 16,0 0-4-16,1 3-4 0,-1 5-4 15,-2 4-5-15,0 3-6 0,1 0-3 16,0 2-4-16,0 3-3 0,-3-1-3 0,2 3-1 16,0 0-3-16,-1-1-1 0,1 2-1 15,1-1-1-15,-2 2-1 0,0 0 0 16,2 2-2-16,0 1 0 0,2 1 0 16,1 1-1-16,-1 1-2 0,4 3 1 0,-1 3-1 15,4 4-1-15,1 3 0 0,1 2 0 16,0-1-1-16,-4 2-1 0,3 1 0 15,1 2 0-15,1-1 0 0,-2 2-1 0,2 0 0 16,-1 0-1-16,0-1-1 0,-2 2 0 16,0 0-1-16,1 0-1 0,-2 0 0 15,-2 3 1-15,-2-3-2 0,-1 2 0 16,1-1 1-16,-4 2 0 0,-2-3 0 0,0-3 0 16,-1-3 0-16,-4-1-1 0,2-2 2 15,-4-1 2-15,3 1 0 0,-5-1 2 16,0-3 2-16,-3 1 3 0,1-2 5 15,-4-2 7-15,-7 1 8 0,-1-4 8 0,3-4 6 16,-1-1 4-16,-12-1-1 0,2-3-1 16,-1-3-4-16,1-1-4 0,-1-2-4 15,4 0-4-15,-2 3-5 0,4-3-9 16,3 0-16-16,4 3-42 0,1 1-40 16,4 2-49-16,4 0-58 0,-1 1-44 0,4 1-243 15,0 1 79-15,0-1 66 0</inkml:trace>
  <inkml:trace contextRef="#ctx0" brushRef="#br0" timeOffset="89455.12">4115 7221 68 0,'5'5'151'0,"-4"-1"35"0,-1 1 12 15,1 4-2-15,-1 1-10 0,-1 4-11 16,0 3-11-16,-3 9-11 0,0 2-13 15,-2 0-13-15,0 2-10 0,0 1-11 0,0 0-7 16,-1 1-5-16,2 0-2 16,-1-1-3-16,-1-3-6 0,4-1-7 0,0-6-7 15,1-4-6-15,2-2-6 0,0-3-6 16,4 1-4-16,-3-2-3 0,2-2-4 16,0-1-2-16,2-2-2 0,0 1-3 15,1-1 0-15,0-1-1 0,4 0 0 0,-2-2 0 16,1 1 0-16,-2-1-2 0,5 0 1 15,-1-1 1-15,-1 0 2 0,0-1 4 16,4 1 2-16,-2-2 3 0,0 0 1 0,4 0-2 16,0-1-1-16,-1 0-4 0,-1 0-3 15,2 0-2-15,-1 0-4 0,-4 0-2 16,1 1-3-16,-2 0-2 0,0-1-2 0,0 1-2 16,-2 0-2-16,1 0-1 0,-1-1-1 15,1 1-4-15,-1 0-19 0,0-1-39 16,-2 1-24-16,-1 0-22 0,1 0-12 15,-2 0-12-15,-4 0-16 0,6 1-18 0,-1-1-28 16,-3 1-29-16,2 0-235 0,-2 1 73 16,-2-2 62-16</inkml:trace>
  <inkml:trace contextRef="#ctx0" brushRef="#br0" timeOffset="104102.36">4767 13251 12 0,'1'28'78'15,"-1"4"34"-15,2 1 16 0,-1 2 7 16,-1 5 6-16,2 0-1 0,-1 37-7 15,0-23-9-15,3-13-8 0,-2-4-9 16,1-3-11-16,0 0-14 0,4-2-27 16,-1-3-39-16,0-4-69 0,-1-6-184 15,0-3 39-15,-1-4 33 0</inkml:trace>
  <inkml:trace contextRef="#ctx0" brushRef="#br0" timeOffset="104603.56">4719 13268 72 0,'-2'-22'123'16,"1"1"16"-16,2-8 2 15,2 2-6-15,-2-1-7 0,3 2-11 16,0 0-12-16,1 1-8 0,2-1-11 0,0 1-7 16,-1 1-6-16,3 0-7 0,-1 1-6 15,0 0-6-15,1 4-5 0,-2-3-5 16,0 5-6-16,0 3-2 0,-2 1-4 0,1 2-3 16,-1 1-2-16,0 1-6 0,0 3 0 15,-1-1-4-15,-1 2 0 0,1 0-3 16,1 0-2-16,0 2-1 0,0 1 0 0,1 1-2 15,1 1 0-15,-1 0-3 0,2 2 1 16,-1 1-1-16,5 3-1 0,-3 1-1 16,2 1 0-16,5 8 0 0,-3 0 1 15,2 2-2-15,-1 2 1 0,-2 4 1 16,0-4 1-16,-1 2 0 0,-1 1 0 0,-4-2-2 16,-1-2-1-16,0-3 2 0,-1-1 1 15,-3 1-3-15,1 0 1 0,-3-1-1 0,0 1 0 16,-2-2 0-16,-4 9 1 15,0-4-1-15,-3 1 1 0,-5-3-1 0,0-1-2 16,1-2-11-16,-4 1-26 16,0-5-26-16,-1 0-31 0,3-3-56 0,0-2-125 15,1-1 46-15,2-1 38 0</inkml:trace>
  <inkml:trace contextRef="#ctx0" brushRef="#br0" timeOffset="105423.04">5068 13826 2 0,'0'0'119'0,"0"0"51"15,-3 5 20-15,3-5 4 0,0 0-4 16,0 0-10-16,0 0-10 0,0 0-13 0,-8-7-11 16,7 3-13-16,-2-1-12 0,1-3-10 15,1 1-9-15,-1-2-10 0,0-5-9 16,1-2-9-16,1-1-8 0,0-2-7 0,1 1-7 15,-1-8-6-15,4-1-4 0,0 4-4 16,0 4-5-16,0 4-4 0,-1 2-2 16,0 3-4-16,1 2-2 0,-2 2-3 15,0 3-1-15,1 0-2 0,1 2-1 16,-4 1-2-16,0 0-1 0,9 6 0 0,-5-1-1 16,0 2-1-16,1 4-1 0,1-1-1 15,-1 2-1-15,1-2 1 0,-1 1 1 16,1 1-2-16,-1 0 1 0,0-1 0 15,-2 1-1-15,2 0 0 0,-1-3 1 0,-1-2-2 16,-1-1 0-16,2-1 1 0,-2-2 1 16,0-2 1-16,-2-1-3 0,7-5-6 15,-4 0-21-15,2-5-5 0,2-3-2 16,0 0 4-16,-1 0 4 0,0 1 0 16,0 0 2-16,-1 2 2 0,-1 1 1 0,-1 3 2 15,1 2 2-15,-2 1 7 0,1 2 3 16,-3 1 3-16,6 1 1 0,-5 2 4 15,3 0 2-15,-2 4 3 0,2 0 1 0,-2 0 2 16,1 0 0-16,2 5-1 0,-2-1 1 16,1 2-2-16,0-2-2 0,-1 1-2 15,0-3 1-15,-1 0-1 0,1-1 0 16,0 0 0-16,-1 0-1 0,1-1-2 0,0-3-7 16,-1 1-15-16,2-2-10 0,-2-2-7 15,1 0-8-15,-3-1-4 16,0 0 1-16,8-6 1 0,-4 2 6 0,1-1 5 0,1-6 4 15,1-1 0-15,0 1 9 16,-1 0 10-16,2 2 6 0,0-1 4 16,-1 2 0-16,0 3 4 0,-1 1 3 0,0 3 2 15,1 1 2-15,-2 3 2 0,1 0 1 0,0 6 1 16,1 2-2-16,1 0 0 16,-2 2 0-16,-1 0-1 0,1 2 0 0,-2-2-3 15,1 1-10-15,0 0-52 0,-2-3-53 16,2 0-62-16,0-3-205 0,-3-2 62 15,1-2 52-15</inkml:trace>
  <inkml:trace contextRef="#ctx0" brushRef="#br0" timeOffset="106002.47">5361 12770 25 0,'0'0'111'0,"0"0"42"0,0 0 17 16,0 0 3-16,0 11 0 0,0-3-7 0,0 2-10 15,0 5-11-15,1 2-12 0,1 1-12 16,-2 0-11-16,3 11-11 0,-2-9-8 16,0-1-10-16,0-3-9 0,1-2-20 15,-2-1-31-15,2 1-59 0,1-4-82 0,-2 1-196 16,-1-2 53-16,1-1 43 16</inkml:trace>
  <inkml:trace contextRef="#ctx0" brushRef="#br0" timeOffset="106354.06">5541 13211 41 0,'3'1'141'0,"1"-1"40"0,0 1 11 16,3 1-3-16,2-1-11 0,-2 0-12 15,3 0-15-15,0-1-12 0,3 1-13 16,2 0-12-16,1-1-23 0,-3 1-33 0,3 0-41 16,-1 0-78-16,-3-1-227 0,-1 0 48 15,-2 1 40-15</inkml:trace>
  <inkml:trace contextRef="#ctx0" brushRef="#br0" timeOffset="106626.33">5580 13371 101 0,'0'0'159'16,"2"5"19"-16,2-4 1 0,0 1-6 16,3-1-10-16,2-1-16 0,7 0-13 15,-1-1-17-15,2-1-41 0,0 0-47 0,8-1-90 16,0-1-172-16,-2-1 39 0,-3-1 32 16</inkml:trace>
  <inkml:trace contextRef="#ctx0" brushRef="#br0" timeOffset="107339.7">5928 13079 96 0,'0'0'141'0,"-3"-3"16"16,3 3-1-16,0-5-9 0,0 5-9 16,2-7-12-16,0 1-10 0,2 0-12 0,2 2-10 15,-1-2-9-15,3-2-9 0,0 2-8 16,3 0-6-16,-1 1-6 0,-1 2-5 15,1 0-6-15,0 2-7 0,-3 0-2 0,3 2-3 16,4 2-3-16,-3 2-2 0,0 0-2 16,-2 3-2-16,-1 1-3 0,0 1-1 15,-1 2-3-15,-1 1-1 0,-4 1-2 16,2-2-2-16,-4 3-3 0,1 1-1 0,-1-1-2 16,-1 0 0-16,0 0-3 0,-2-2 0 15,2 0 0-15,-2-1-1 0,2-3-1 16,-1-2 0-16,2 0 1 0,-1-1 1 15,1-1-2-15,-2 0 0 0,2-1-1 16,0-4-4-16,0 8 6 0,2-5-1 0,-2 0 0 16,1 1 1-16,1-2 1 0,1 0 0 15,-2 0-1-15,3 1-1 0,0 0 0 16,3 0 1-16,-1 0-3 0,1 0 0 16,-1 0 1-16,0 0 0 0,3 0-3 0,-2 1-2 15,3 0 5-15,2 1 0 0,-2 1 0 16,1-2 1-16,-1 2 2 0,-2 0-2 15,0-1 1-15,3 2 1 0,-5-1 3 0,0-1 4 16,-1 1 2-16,0-1 4 0,-1 2 3 16,-1 1 1-16,0-1 2 0,-2 1 3 15,0 0 3-15,-1-1 5 0,-2 2 6 16,1-1 5-16,-4 2 5 0,-3-2 6 0,0 1 4 16,-5-1 5-16,-5 3 6 0,-3-2 3 15,-2 1 2-15,-3-3-4 0,-1-1-4 16,-1 0-5-16,1 0-6 0,0 0-5 15,0 0-11-15,0 1-24 0,0 0-61 16,4 0-74-16,2 2-68 0,-1-2-285 16,6 0 79-16,3 0 66 0</inkml:trace>
  <inkml:trace contextRef="#ctx0" brushRef="#br0" timeOffset="108957.71">10648 14946 109 0,'0'7'161'0,"-1"4"13"15,1 5-1-15,-2 1-9 0,1 1-13 16,0 1-37-16,1-4-58 0,0 1-240 0,0-4 31 16,1-2 25-16</inkml:trace>
  <inkml:trace contextRef="#ctx0" brushRef="#br0" timeOffset="109418.48">10452 15504 56 0,'0'0'98'15,"-3"-3"-1"-15,3 3-23 0,0 0-38 0,-2-3-157 16,2 3 41-16,0 0 26 0</inkml:trace>
  <inkml:trace contextRef="#ctx0" brushRef="#br0" timeOffset="109969.75">10486 15465 65 0,'4'-2'124'15,"1"-2"23"-15,1 2 9 0,4-5 2 16,1-1-1-16,0 0-5 0,0 0-5 15,-1 0-7-15,1 1-9 0,0 0-12 0,0-1-9 16,-2 1-9-16,1 1-11 0,-1 2-8 16,-3 0-6-16,1 1-5 0,1 0-5 15,-2 1-2-15,0 1-1 0,0 0-2 0,0 1 0 16,-1 0-3-16,4 1-4 0,-3 0-2 16,0 0-4-16,2 0-2 0,0 2-4 15,-2-1-3-15,2 2-1 0,0-1 1 16,-2 2 1-16,2 2 2 0,-1 0 2 0,1 1-1 15,0 1-1-15,-2 1-1 0,0 0-1 16,-1 3-2-16,0-3-4 0,-2 4-2 16,1 0-3-16,-2 0-2 0,1 1-2 15,-2 0-3-15,-1 1-1 0,0-1-3 0,-1 1-1 16,0-1-1-16,-3 0-3 0,-2 10 1 16,-3-3-1-16,0-1-2 0,-4-3-1 15,0 0-1-15,0-2-2 0,-1-3-3 0,0-3-2 16,2-2-3-16,2-3-11 15,2-1-3-15,-2-2-10 0,0-1 2 0,3 0-6 16,-2-1 2-16,2-2-3 0,0 0 0 16,0-2 2-16,1 0 2 0,1 1 4 15,0-2 1-15,2-2-1 0,2 1 5 16,-1 0-1-16,2-3 3 0,2 0 1 0,4-2 0 16,0 0 2-16,1 2 1 0,2 1 0 15,3 2 0-15,0 3 4 0,-1 1 1 16,-1 3 1-16,2 4-4 0,1 2 6 0,2 5 1 15,0 3-1-15,-1 2-1 0,-4 0-10 16,-1 2-25-16,-1-3-45 0,-2-1-34 16,0-1-61-16,-2-1-239 0,-2-1 70 15,0-1 58-15</inkml:trace>
  <inkml:trace contextRef="#ctx0" brushRef="#br0" timeOffset="110755.99">9491 16034 84 0,'0'-4'150'0,"0"4"19"0,0 0 3 15,0 0-7-15,-1-6-13 0,1 6-13 0,0 0-10 16,0 0-13-16,0 0-6 0,0 0-7 15,0 0-9-15,0 0-7 0,0 0-6 16,0 0-7-16,0 0-4 0,3 17-1 0,-1-10-4 16,2 0-5-16,-1 0-2 0,0 1-3 15,3 4-4-15,-1-1-2 0,4 2-6 16,3 2-4-16,-2-1-4 0,3 2-2 16,1-2-3-16,-2-2-3 0,-1-2-3 0,0-1-1 15,0-1-4-15,6 4 0 0,-2-3-1 16,-4-1-1-16,1-1-2 0,1-1-1 15,6 3 0-15,-2-2 3 0,5 0 0 16,-2 1-1-16,2-3-1 0,0 2 0 16,-3-4-2-16,0-2 0 0,8 3-1 0,-6-2 0 15,-1-2 0-15,0 1-2 0,7-2 0 16,3 0-2-16,-1-1 0 0,-1 0 1 16,-1 0-2-16,2-2-2 0,-1 0 0 15,2-1-1-15,1-1 0 0,-2-1 0 0,-2-1 1 16,1 0 2-16,-1-1-3 0,-1-1 1 15,-2-2-2-15,-1 0 1 0,2 0-2 16,-2-1 1-16,-2-1-1 0,0 0 1 0,1 1-1 16,-5-2 1-16,1 4-11 0,-4 2-21 15,-2 1-24-15,-3 1-34 0,-1 2-34 16,0 1-24-16,-2 1-34 0,-1 0-207 16,-3 1 65-16,2 1 54 0</inkml:trace>
  <inkml:trace contextRef="#ctx0" brushRef="#br0" timeOffset="111358.9">10484 15934 70 0,'1'8'121'0,"4"6"18"15,0 9 2-15,2 0-9 0,2 2-6 16,1 1-4-16,0 1-1 0,-1 0-1 16,1-3-2-16,-1 1 0 0,-2-1-2 15,3-3-4-15,-4-3-6 0,0-4-7 0,-1-2-9 16,-2-4-7-16,1-1-6 0,-1-2-3 15,-2-1-6-15,0-3-6 0,-1-1-7 16,0 0-6-16,0 0-5 0,0 0-4 0,-4-16-5 16,-1 4-1-16,-3-9-5 0,-3-1-2 15,-1-3-5-15,0 0-2 0,-1-2-2 16,1 4 3-16,1-2 5 0,0 2 2 16,0 0 0-16,2 4 0 0,2 2-1 15,2 4-3-15,-4 2 0 0,6-1-3 16,-1 3-2-16,2 0-1 0,0 3-3 0,1 0-2 15,0 1-2-15,2 0-1 0,0 0 1 16,3 0-1-16,1 0-1 0,0 2-1 16,3 0-3-16,1 1-3 0,1 1-2 0,1 0-6 15,5 2-2-15,1 1-7 0,7 3-2 16,1 0-2-16,0 3 0 0,-2 1 1 16,-3 3 2-16,0 1 2 0,-2 4-3 0,-2-1 3 15,-1 3 6-15,-4 0-2 16,-2 2 10-16,-1-1 4 0,-3-2 6 0,-2-1 6 15,-3-3 4-15,-2 0 3 0,-2 2 2 16,-3-3-2-16,-4 5 0 0,-3-2 0 16,-1-6-10-16,0-5-40 0,2-1-77 15,-2-2-78-15,0-3-257 0,-7-4 73 0,1-5 61 16</inkml:trace>
  <inkml:trace contextRef="#ctx0" brushRef="#br0" timeOffset="111858.14">10691 15072 8 0,'0'0'76'0,"-7"-2"26"0,3 0 7 0,3-1 0 16,1 3-6-16,-3-6-12 0,2 3-24 16,0-1-35-16,-2-1-65 0,1-1-189 15,-1 0 74-15,1-1 50 0</inkml:trace>
  <inkml:trace contextRef="#ctx0" brushRef="#br0" timeOffset="112041.65">10626 14922 62 0,'0'-7'145'0,"0"2"31"16,0-3 6-16,0-2-7 0,1-5-13 16,0-2-14-16,2-10-20 0,-1-2-31 0,2-1-36 15,0-2-39-15,-2 2-59 0,2 1-93 16,-3-1-69-16,3 3 33 0,-3 0 28 15</inkml:trace>
  <inkml:trace contextRef="#ctx0" brushRef="#br0" timeOffset="112201.74">10648 14289 55 0,'-1'-12'118'0,"-1"1"20"0,1 0-9 15,0-2-28-15,0-2-40 0,1 0-59 16,0 1-204-16,-1-3 68 0,1 0 44 16</inkml:trace>
  <inkml:trace contextRef="#ctx0" brushRef="#br0" timeOffset="112368.29">10659 13739 32 0,'0'-23'39'15,"-1"3"-5"-15,-1 3-11 0,1-1-11 16,0 1-60-16,0-1 16 0,-2 1 12 16</inkml:trace>
  <inkml:trace contextRef="#ctx0" brushRef="#br0" timeOffset="112572.74">10566 13060 28 0,'0'-22'110'0,"-3"-6"31"15,0 7 7 1,3-7-6-16,-1 5-7 0,1-5-15 0,-2 6-22 0,2 0-29 15,-2-4-32-15,2 2-34 0,0 3-78 0,-2-6-85 16,1-1 27-16,-1 3-88 16</inkml:trace>
  <inkml:trace contextRef="#ctx0" brushRef="#br0" timeOffset="112717.37">10494 12351 23 0,'-2'-17'47'0,"0"0"-10"16,1 1-74-16,-1-2 13 0,1 0 8 15</inkml:trace>
  <inkml:trace contextRef="#ctx0" brushRef="#br0" timeOffset="112859.97">10445 12083 25 0,'-3'-9'73'0,"1"1"14"0,2-7-3 16,-1 4-13-16,-1 0-21 0,1 2-30 15,1-7-158-15,-1 1 46 0,1 0 32 0</inkml:trace>
  <inkml:trace contextRef="#ctx0" brushRef="#br0" timeOffset="113121.27">10414 11380 15 0,'0'-17'39'0,"0"-2"11"0,1-9 0 15,-1 5-1-15,1 3-4 0,-1 1-2 16,2 2 1-16,-2-1-1 0,1 1 0 0,-1 0-2 16,0 0-4-16,-1-1-4 15,1 4-7-15,-2-2-14 0,0 0-15 0,-2 2-29 16,3 0-147-16,-1-2 59 0,-2 2 40 16</inkml:trace>
  <inkml:trace contextRef="#ctx0" brushRef="#br0" timeOffset="113420.48">10354 10835 6 0,'-1'-13'20'0,"-1"-3"5"0,-1 1 1 16,3 0-1-16,0 4 2 0,0-5 3 16,0 1 2-16,0 1 1 0,0 1-1 15,0 0 1-15,0 3-2 0,0-1-2 0,0 0-2 16,0 1-2-16,-1-1-3 0,1 1-1 15,-2 1-3-15,1-1-1 0,0 2 2 16,1 0 12-16,-1 3 8 0,-2-2 5 16,2 2 1-16,0 0 0 0,0 1 2 0,1 4 1 15,-3-6 3-15,2 3 3 16,1 3 0-16,-1-6-4 0,1 6-4 0,-2-6-5 16,1 3-4-16,1 3-3 0,-2-5-10 15,2 1-15-15,0 4-36 0,-3-7-61 16,2 3-93-16,0 0 30 0,1 0-99 15</inkml:trace>
  <inkml:trace contextRef="#ctx0" brushRef="#br0" timeOffset="113565.62">10283 10506 47 0,'-5'2'122'0,"1"1"31"0,2-1 6 16,-3-1-6-16,5-1-24 0,-6 1-40 15,6-1-46-15,-6-1-193 0,6 1-99 0,-5-4 83 16</inkml:trace>
  <inkml:trace contextRef="#ctx0" brushRef="#br0" timeOffset="113720.71">10175 10479 90 0,'-6'3'161'0,"-1"0"29"0,-1-1 4 15,1 1-8-15,1-1-13 0,-3-1-15 0,2 0-32 16,1 0-44-16,-2-2-48 16,0 0-60-16,0-1-105 0,0 0-76 0,-1-1 35 15,1 0 29-15</inkml:trace>
  <inkml:trace contextRef="#ctx0" brushRef="#br0" timeOffset="113858.04">9860 10480 24 0,'-22'4'106'0,"3"-1"33"16,3 0 9-16,0-1-1 0,-3 1-8 16,5-1-22-16,-4-1-31 0,0-1-38 0,1 0-43 15,0 0-166-15,0 0 28 0,-3 0-90 16</inkml:trace>
  <inkml:trace contextRef="#ctx0" brushRef="#br0" timeOffset="114168.35">9264 10549 50 0,'-20'5'118'0,"3"-2"26"0,0 0 4 16,1 0-6-16,-3-1-10 0,2 0-11 0,0-1-14 15,0-1-18-15,-1 1-18 16,-1-2-18-16,1 1-19 0,-1-1-17 0,0 2-17 16,-8-1-32-16,4 1-17 0,-3 1-2 15,3 1 0-15,-4-1 3 0,3 2 4 16,2-1 7-16,3-1 3 0,4 0 5 15,-2 1 1-15,0-2 5 0,1 0 5 0,0 1 11 16,-1-2 7-16,0 0 7 0,2 0 8 16,-2-1 13-16,1 0 9 0,-1 0 11 15,2 1 11-15,-2-1 10 0,0 1 3 16,1 1 0-16,0-1-6 0,0 2-5 0,-1 0-4 16,-7 3-5-16,5-1-13 0,2 0-21 15,1-1-30-15,2 1-48 0,0-1-45 16,-2-2-112-16,2 1 36 0,3-2 31 15</inkml:trace>
  <inkml:trace contextRef="#ctx0" brushRef="#br0" timeOffset="114463.56">8282 10590 55 0,'-8'1'125'0,"0"1"30"15,0 0 7-15,1-1-3 0,-3 2-8 0,2-2-11 16,0 1-13-16,-1-2-11 0,2 1-11 15,-3-2-6-15,0 1-12 0,2-1-11 16,-3-1-8-16,3 1-6 0,-3 0-9 0,1 0-12 16,-1 1-7-16,0 0-8 0,-4 2-6 15,0-1-11-15,0 0-14 0,0 1-15 16,1 0 1-16,0-1 4 0,0 1-1 16,-1-1 4-16,3-1-1 0,0 0 0 0,3 0 4 15,-6-2 0-15,2 0 0 16,2 1 0-16,0-2-5 0,2 1-13 0,2 0-13 15,-3 1-10-15,4-1-5 0,-2 0-11 16,1 1-26-16,1 0-138 0,0 1 38 16,2 0 32-16</inkml:trace>
  <inkml:trace contextRef="#ctx0" brushRef="#br0" timeOffset="115470.89">7175 10187 58 0,'2'-2'136'0,"-2"2"29"0,3-1 6 16,-3 1-7-16,0 0-10 0,0 11-12 15,0-1-14-15,-3 3-12 0,1 1-11 0,-1 0-11 16,0 2-4-16,-1-1-6 0,2 1-4 16,-2 2-6-16,2-4-3 0,-1 2-6 15,1-1-5-15,0-1-5 0,0 0-4 16,1-3-5-16,1-1-4 0,1-3-4 0,0 0-4 16,0 0-2-16,2-1-2 0,1 0-3 15,-1-1-2-15,2 0-3 0,0-1-3 16,2 1-1-16,2 1-3 0,2 1-2 15,0 0 0-15,1 1-2 0,4 4 0 16,0 0-2-16,0 2 0 0,0-1 0 0,0 0-3 16,-1 1 0-16,-3-2-1 0,-2-2 0 15,-1-2 0-15,0 1-1 0,1 2-1 16,-4 0-1-16,0 0 1 0,0 0 4 0,-2 0 7 16,0 0 9-16,-3-2 6 0,-1-1 5 15,0 0 3-15,-3 0 2 0,0-2-2 16,-2 0-3-16,-5 2-2 0,1-4-1 15,-2-1-3-15,-1-1-4 0,0-2-6 0,1 0-16 16,-3 0-44-16,0-1-47 0,-1 0-55 16,2 0-62-16,-2-1-200 0,4 0 67 15,-4 1 57-15</inkml:trace>
  <inkml:trace contextRef="#ctx0" brushRef="#br0" timeOffset="115709.05">7214 10175 98 0,'15'-6'148'0,"5"-4"16"15,0 1-1-15,3 1-8 0,1 0-13 16,3 2-39-16,-1-2-55 0,2 2-219 16,0-1 29-16,-1 0-94 0</inkml:trace>
  <inkml:trace contextRef="#ctx0" brushRef="#br0" timeOffset="116521.22">6968 12069 5 0,'-6'1'120'0,"0"-2"50"16,-3-1 19-16,2-1 2 0,-3-3-6 0,-1-2-10 16,1 0-12-16,-3-8-11 0,-1-1-11 15,3-3-12-15,0 2-10 0,0-3-11 16,1 1-10-16,1-3-10 0,-1 1-9 16,1-1-7-16,0 1-8 0,1 0-7 15,-1 0-6-15,3-1-5 0,-2 0-5 0,0 0-4 16,1 0-3-16,1 1-5 15,-3-2-3-15,2 0-2 0,1 0-3 0,1-2-3 16,-2 0-1-16,2-1-1 0,0 0-5 16,-1-1 0-16,1-1-1 0,2 0 1 0,1-1-4 15,-2 1-1-15,3 0-1 0,0 0 0 16,1 0 0-16,-3 1 0 0,3 4-2 16,1-3-1-16,-1 3 0 0,3-4 0 15,-1 1 0-15,2 0 0 0,0 0 0 0,1 0-1 16,1-1 2-16,2-2 0 15,2 3-1-15,1-2-1 0,3 1 0 0,14-23 0 16,-6 16-1-16,-6 7 1 0,1 9-1 0,1-1 1 16,-1 4-5-16,-2 1-15 15,1 1-16-15,-4 5-13 0,-2 2-22 0,0 2-20 16,-4 0-29-16,2 2-34 0,-2 0-69 16,-2 1-113-16,0 0 55 0,0 1 47 15</inkml:trace>
  <inkml:trace contextRef="#ctx0" brushRef="#br0" timeOffset="117216.89">6708 10546 35 0,'-2'-3'112'0,"-2"1"31"0,4 2 8 16,-2-2-4-16,2 2-8 0,0 0-10 15,0 0-8-15,0 0-9 0,6 17-9 16,5 2-9-16,0 0-10 0,2 1-8 15,3 3-7-15,1 3-4 0,19 17-7 0,-13-13-6 16,-3-6-5-16,-4-7-3 0,-3 0-6 16,-2-4-2-16,-1-1-3 0,-3-3-3 15,1 0 0-15,-3-1 2 0,-2-2 3 0,0-1 3 16,-2-1 2-16,0-1 0 0,-1 0-3 16,0-3-3-16,0 0-4 0,0 0-4 15,-7 0-2-15,7 0-2 0,-11-6-1 16,0 0-2-16,1-4-2 0,-5-5-2 0,2 0-2 15,-2-3-4-15,3-1-3 0,-2 1-2 16,3-3 0-16,0 1-1 16,0-1-2-16,3 0-1 0,-2 0-1 0,4 3-2 15,0 2 0-15,2 2 2 0,2 1 1 16,-1-1-4-16,1 0 4 0,-1 0-3 16,2 3 1-16,1 0 0 0,1 0 1 0,2 1 1 15,-1-1-4-15,2-1 3 0,1 1-2 16,1 0 3-16,2 2-4 0,1 2 3 0,2 1-4 15,0 2 5-15,-1 1-4 0,1 1-10 16,-1 2-10-16,1 0-15 0,2 3-6 16,2 0-3-16,-4 0-2 0,2 2 6 15,1 0 0-15,-3 1 0 0,1 2-1 16,-2 2 5-16,0 0 3 0,4 5 6 0,-4-1 1 16,-3-1 2-16,0 0 6 0,-4-1 12 15,0 3 10-15,-1 0 3 0,-2-1 6 16,0 2 8-16,-2 1 5 0,0-2 7 15,-1-1 3-15,-2 0-1 0,-1-2-1 0,-2 0-1 16,1-2-12-16,0-1-40 0,-1-1-74 16,0-3-217-16,2-2 53 0,1-1 43 15</inkml:trace>
  <inkml:trace contextRef="#ctx0" brushRef="#br0" timeOffset="118105.4">4482 10746 32 0,'0'0'132'0,"0"0"45"16,0 0 16-16,3 17 3 0,-1-4-7 15,1 4-7-15,-2 13-7 0,4 1-6 0,-1 3-6 16,-1 3-7-16,5 36-10 0,-1-5-10 15,-2-15-13-15,2 14-11 0,-2-18-10 16,-1-11-11-16,-3-6-14 0,4-1-25 16,-3-1-34-16,2-4-71 0,-2-5-68 15,1-6-60-15,-2-3-197 0,0-3 63 16,-1-3 52-16</inkml:trace>
  <inkml:trace contextRef="#ctx0" brushRef="#br0" timeOffset="118556.69">4507 10789 85 0,'2'-15'122'0,"1"-1"11"0,2-9-3 16,-2 5-6-16,3-4-9 0,1 1-9 16,0-1-9-16,0 1-5 0,3 0-8 15,1 2-6-15,1 0-8 0,-1 1-4 0,2 0-8 16,-2 2-6-16,1 0-5 16,0 1-5-16,-1 5-6 0,-1 1-2 0,-1 3-5 15,-1 1-2-15,2 2-4 0,-1 1-1 16,-1 2-3-16,1 0-1 0,-1 2-1 15,1 1-4-15,-1 1-6 0,6 2-14 0,-1 2-15 16,6 7-11-16,-2 2-3 0,-1 5-11 16,2 3-15-16,-3 0-21 0,-3 4 4 15,0-1 7-15,-1-1 27 0,-3 2 39 16,-2 0 16-16,-6-5 13 0,0-2 12 0,-3-3 6 16,-4 8 4-16,-3 0-1 0,-3-4-5 15,-1 0-3-15,-2-2-2 0,-3-3-3 16,-1 1-16-16,1-4-33 0,-3-3-65 15,-4-2-168-15,5-1 41 0,1-2 35 0</inkml:trace>
  <inkml:trace contextRef="#ctx0" brushRef="#br0" timeOffset="119336.07">4802 11504 79 0,'-5'-12'147'15,"5"5"31"-15,-1 0 10 0,1-1-3 16,0-2-9-16,1-1-14 0,0-3-12 0,2-1-15 16,-1 0-13-16,2-1-10 0,2-7-11 15,0 4-10-15,-1 5-10 0,0-1-8 16,1 3-8-16,-2-1-6 0,2 4-6 16,-1 0-7-16,-1 2-5 0,1 2-3 15,-2 1-3-15,2 2-2 0,-1 2-1 0,1 2-1 16,-1 1 1-16,1 1 1 0,0 2-1 15,1 4-1-15,0-1-1 0,2 3-3 16,-3-1 0-16,0 1-2 0,1 1-1 0,-2-1-2 16,0-1-2-16,0 0-2 0,0-2-1 15,-1-2-2-15,0 0-2 0,1-2 1 16,-3 0-2-16,1-3 1 0,2 0-1 16,-4-2-1-16,0 0-3 0,6-6-5 15,-4-1-9-15,4-5-6 0,-3 0 0 0,3-1 3 16,-2-1-2-16,2 1 2 0,-1 0-1 15,0 3 0-15,-3 2 2 0,2 2-1 16,0 2 5-16,-2 1 4 0,0 2 2 16,-2 1 1-16,0 0 1 0,8 4 3 0,-7-2 0 15,1 2 2-15,1 1 0 16,-1-1 1-16,1 2-2 0,-2 0 0 0,2 1 0 16,-2 0-1-16,2-1-1 0,0 2 0 0,-1 0 0 15,1 0 0-15,-1 1 0 0,2-1-1 16,-3 1-1-16,3-1-2 0,-3 0 0 15,3-1-3-15,-2-2-11 0,2-1-8 0,-1-2-9 16,1-1-4-16,-4-1-8 0,9-4 5 16,-4-1 1-16,1-3 5 0,1-2 1 15,2 0 4-15,-1 1 0 0,1-2 2 16,-1 1 5-16,1 0 2 0,-3 2 3 16,0 2 2-16,2 3 6 0,-2 1 7 0,-1 0 5 15,0 4 5-15,2 1 3 0,-2 1 0 16,2 4 2-16,2 0-1 0,-3 2-1 15,-1 0-2-15,1 0-2 0,1 0-12 16,1 0-49-16,-2 1-44 0,0-2-64 0,-1-3-225 16,-2 0 64-16,0-2 53 0</inkml:trace>
  <inkml:trace contextRef="#ctx0" brushRef="#br0" timeOffset="120201.92">5192 10471 90 0,'0'-10'157'0,"0"6"30"0,1-1 7 16,-1-2-4-16,1 0-10 0,0 0-13 0,2 1-14 15,-1-1-15-15,2 2-13 0,1-1-13 16,1 3-11-16,-1-2-10 0,0 2-9 16,1 1-8-16,1 0-7 0,1 1-7 15,-1 2-6-15,3 0-4 0,-2 0-5 16,3 3-5-16,0 0-3 0,2 1-4 0,-2 1-4 15,-2 0-3-15,1 2-3 0,-1 1-2 16,1 1-3-16,-3 0 0 0,1 1-1 16,0 2-1-16,-2-1-2 0,-1 0 1 15,0 2-2-15,-3-1-1 0,1 1 1 0,-2 0-1 16,-1 0-2-16,0 1 0 0,-4-1-1 16,-2 10-1-16,-3-1-1 0,0-1 0 15,-5-1 0-15,1-2 0 0,-1-1-1 16,0-3 0-16,-2-1 0 0,3-5 0 0,4-2-2 15,-1-4-6-15,1 0-12 0,2-2-10 16,1-2-15-16,1 0-4 0,-1-2-4 16,1 1-1-16,-1-4 6 0,3 0 4 15,1-2-2-15,2 0 7 0,-2-1 0 0,2 2 7 16,2-2 6-16,-2 1 10 0,4 0 9 16,-1 2 5-16,2 0 4 0,0 2 3 15,2 2 4-15,-2 1 1 0,4 3 0 16,-3 1-1-16,2 3 0 0,1 1-2 0,-2 3-23 15,2-1-51-15,4 7-56 0,-2-5-74 16,-2-2-150-16,1-2 57 0,-4-2 48 16</inkml:trace>
  <inkml:trace contextRef="#ctx0" brushRef="#br0" timeOffset="120851.97">5452 10856 25 0,'0'0'108'0,"-3"0"32"16,3 0 15-16,0 0 2 0,0 0-4 15,0 0-4-15,0 0-8 0,0 0-8 16,0 0-12-16,16 0-8 0,-8 1-10 0,3 0-11 15,4 0-8-15,1-1-8 0,1 0-7 16,2 1-18-16,-1-1-26 0,-1-1-25 16,0 1-47-16,0 0-25 0,0-1-36 0,-5 0-170 15,-1 1 46-15,-3 0 39 0</inkml:trace>
  <inkml:trace contextRef="#ctx0" brushRef="#br0" timeOffset="121135.21">5466 11095 51 0,'9'1'138'0,"-1"-1"30"15,2 0 5-15,6-1-4 0,0-2-18 16,0 0-35-16,7-4-49 0,2 0-69 0,-2-1-171 16,-1 1 30-16,-5 1-96 0</inkml:trace>
  <inkml:trace contextRef="#ctx0" brushRef="#br0" timeOffset="122505.83">5906 10657 96 0,'5'-6'143'15,"1"0"19"-15,1-2 2 0,3 1-5 16,-3 2-10-16,2 0-9 0,-3 2-11 15,3 0-11-15,-2 0-10 0,3 2-11 16,-3 0-8-16,3 1-9 0,0 0-9 16,-2 2-5-16,3 1-7 0,2 1-3 15,-4 2-2-15,4 1-2 0,-2-1-1 0,2 9-1 16,1-4-1-16,-5-1-2 0,1-1-2 16,0 1-4-16,1 6-2 0,1 1-2 15,-3-3 0-15,-2 0 0 0,4 5 2 0,-3-4 1 16,-2 1-1-16,1 5 1 0,-1 2-1 15,-2-3-1-15,0-3 0 0,-3 0-1 16,1 0-3-16,-2 2-2 0,0-1-2 0,-2 12-3 16,-2-3-2-16,-2 2-1 15,0-2-3-15,-5 1-2 0,-3-2-2 0,1-1-3 16,-4-1-4-16,-1-2-6 0,0-2-5 16,0-3-8-16,1-2-10 0,-2-4-9 15,6-4-5-15,-2-3-6 0,3-3-4 0,1-2-3 16,0-2-7-16,-1-2 6 0,-1-2-3 15,4-2 6-15,0 1 5 0,0-2 7 16,1-1 0-16,3 0 2 0,-2 2 2 16,2-2 2-16,0 1 3 0,1 1-1 15,2 1 6-15,-1-1 3 0,2 4 5 0,2 0 5 16,-1 0 5-16,4 0 5 0,-2-1 5 16,2 1 3-16,2 0 1 0,0 0 1 15,2 1 1-15,3 0 1 0,-1 1 0 16,3-1 0-16,-2 1 0 0,4 0 0 0,-3 2-1 15,-1 1-1-15,-1 0-1 0,-1 1 0 16,5 2 0-16,-3 0-1 0,1 3-1 0,-2-1-1 16,1 1 2-16,-1 2-4 0,-2 0-13 15,1-1-36-15,-2 2-27 0,1-2-35 16,-2 4-26-16,-1-2-32 0,1-1-188 16,-1 0 58-16,-3-1 48 0</inkml:trace>
  <inkml:trace contextRef="#ctx0" brushRef="#br0" timeOffset="126085.61">6106 11165 75 0,'0'0'116'0,"0"0"18"0,0 0 2 16,0 0-4-16,0 0-3 15,0 0-3-15,0 0-4 0,0 0-2 0,0 0-4 16,0 0-3-16,0 0-2 0,3 12-5 16,0-9-5-16,-2 0-7 0,3 2-7 15,-1 1-7-15,1-1-9 0,1 2-6 0,-2-1-7 16,1 1-5-16,0-1-9 0,1 1-16 15,0-1-19-15,1-1-29 0,-3 1-45 16,5 3-42-16,-2-2-68 0,-1 0-136 16,1-1 53-16,-2 2 43 0</inkml:trace>
  <inkml:trace contextRef="#ctx0" brushRef="#br0" timeOffset="130382.46">11927 14923 113 0,'0'11'168'0,"0"0"20"16,0 3 3-16,0 2-5 0,0 1-12 15,1-1-14-15,0 0-14 0,1 0-19 0,-2-3-31 16,1 1-49-16,0-3-94 0,0-2-212 16,2-3 44-16,-3-2 35 0</inkml:trace>
  <inkml:trace contextRef="#ctx0" brushRef="#br0" timeOffset="131285.78">11883 15444 64 0,'0'0'170'0,"-5"-2"44"0,5 2 13 16,-1-3 1-16,1 3-6 0,-2-6-11 15,2 2-13-15,0 4-11 0,3-11-14 16,-2 4-14-16,3 0-12 0,1-4-13 16,1 1-13-16,1-1-12 0,1 0-10 0,1 1-10 15,0 1-10-15,2 0-8 16,0 2-7-16,0 0-6 0,-2 2-6 0,-1 1-5 15,1 1-5-15,-3 1-6 0,0 2-2 16,-1 1-4-16,1 2-2 0,-1 1-3 16,-2 1-3-16,0 1-1 0,-2 3-2 0,-1 1-2 15,0 5-2-15,-1-1-1 0,-3 2-2 16,-1 8 0-16,0-5-1 0,1-1 0 16,0-4-3-16,0 1-1 0,2-2 0 0,-1-3-1 15,1-2-1-15,2 0 0 0,0-2 0 16,0 0 0-16,0-3-1 15,0-3 0-15,2 5-1 0,0-3 0 0,-2-2-1 16,7 0 0-16,-7 0 0 0,10-1-2 16,-4-1-3-16,2-1-2 0,0 2 3 0,0 0-3 15,2 0 2-15,0 0 1 0,0 0-1 16,-1 1-1-16,5 0 1 0,-2 2 1 16,-1 0-4-16,1 0 4 0,1 2 0 15,-2 1-1-15,0 1 3 0,0 0-4 0,-3 3 3 16,2 0-2-16,-4-1 2 15,2 2-1-15,-4-1 2 0,-2 2 1 0,-2 0 0 16,1-1 0-16,0 0 0 0,-3 4 3 0,-1 0 4 16,-2-1 0-16,-4 6 3 15,-6-2 1-15,-1-2 2 0,-1-2-1 16,-4 0-1-16,-1-2 0 0,1-2-7 0,-2 1-34 16,-2-1-47-16,2-1-51 0,0-1-60 15,-2-1 57-15,1 0-377 0,1-1 84 0,-1 0 71 16</inkml:trace>
  <inkml:trace contextRef="#ctx0" brushRef="#br0" timeOffset="131937.04">10983 15914 36 0,'-3'-2'108'0,"3"2"34"0,-5-2 7 16,5 2-3-16,-4-2-1 0,4 2-3 0,0 0-8 15,0 0-6-15,0 0-9 0,0 0-7 16,0 0-8-16,0 0-10 0,9 10-8 16,-5-5-7-16,2 5-8 0,2 0-4 15,6 7-4-15,-1 0-6 0,2 1-5 0,0 0-3 16,1-1 1-16,1 0 0 0,0 0-2 16,0 0 2-16,4 0-1 0,0-3-2 15,-2 0-1-15,4 1-1 0,1-3-1 0,-2 1 1 16,3-2-1-16,-1-1 0 0,3 0 0 15,-4-3-1-15,3 0-3 0,2-1-3 16,-2 0-2-16,2-2-3 0,-1-1-2 16,1-3-3-16,0-1-2 0,0 0-3 15,-1-2-1-15,-1-1-2 0,0 0-1 16,-4-1-2-16,-3 0-2 0,-3 0-1 0,-2 1 0 16,-2-1-1-16,2 0-2 0,-3 0-4 15,0 0-21-15,-3 1-26 0,-2 0-22 16,2 0-31-16,-3 0-31 0,1 0-35 0,-3-1-48 15,1 0-195-15,1-1 67 0,-3-1 56 16</inkml:trace>
  <inkml:trace contextRef="#ctx0" brushRef="#br0" timeOffset="132494.79">11785 16156 76 0,'1'22'134'0,"1"-4"23"0,0-2 6 0,-1 1-3 16,3 0-8-16,-2-3-9 0,2 1-12 15,-2-2-9-15,2-4-11 0,-3 0-11 16,3-3-8-16,-3-2-9 0,1-1-7 0,0-2-7 16,-2-1-4-16,0 0-6 0,0 0-6 15,2-10-5-15,-1 2-3 0,-1-1-6 16,-1-4-3-16,0-5-2 0,-3-8 0 16,2-3 4-16,-2-1 2 0,2 0 1 15,-2-2-1-15,1 4-2 0,1 1-2 16,1-1-5-16,-2 7-2 0,2 1-2 0,0 5-1 15,1 4-3-15,0 0-3 0,-1 2-4 16,1 3-3-16,1 2-1 0,-1 0-1 16,1 1-1-16,-1 3 0 0,5-3 0 0,0 2-2 15,-1 1-2-15,3 2 0 0,0 1 0 16,4 2-2-16,0 0-2 0,0 3-1 16,6 7 0-16,-1 0-2 0,-1 2-2 15,-3 2 0-15,2 1 1 0,-3 2-1 0,0-2 3 16,-4 3-1-16,0-3-3 15,-4 0 4-15,-2-4 4 0,-1 0 5 0,-1 0 5 16,-2-2 2-16,-5 7 1 0,-4-1 0 16,-2-4 0-16,-3-2-4 0,0-3-13 15,0-5-43-15,0-4-55 0,1-2-59 0,-8-6-257 16,0-4 69-16,2-5 58 0</inkml:trace>
  <inkml:trace contextRef="#ctx0" brushRef="#br0" timeOffset="132865.79">11927 15110 76 0,'0'0'172'0,"0"0"34"0,0 0 6 0,0 0-8 15,5-10-14-15,-5 5-16 16,0-3-21-16,0-3-24 0,0-6-28 0,0-1-30 16,-1-9-35-16,-1-3-32 0,0 0-65 15,-2-2-53-15,1 1-146 0,-2-1 44 16,-1 0 36-16</inkml:trace>
  <inkml:trace contextRef="#ctx0" brushRef="#br0" timeOffset="133020.49">11791 14350 9 0,'-3'-14'96'0,"1"-2"36"15,0-9 9-15,-2-1-11 0,2-1-25 16,0 0-33-16,1 1-39 0,-3-2-62 16,2 2-202-16,-2 0 77 0,2-2 52 15</inkml:trace>
  <inkml:trace contextRef="#ctx0" brushRef="#br0" timeOffset="133149.15">11705 13695 103 0,'-4'-18'147'0,"-1"-6"13"0,1 1-2 16,-1-1-8-16,0 0-15 0,1-3-29 0,2-1-40 16,-1 0-40-16,1-3-64 0,1 1-132 15,-2-1 29-15,1-4-93 0</inkml:trace>
  <inkml:trace contextRef="#ctx0" brushRef="#br0" timeOffset="133350.6">11579 12658 36 0,'-7'-23'108'0,"0"-1"23"15,3-2-3-15,0 0-18 0,-2-2-23 16,2-4-25-16,3 1-20 0,-3-3-12 0,2-1-9 15,2 0-7-15,-3-3-8 0,5 0-15 16,-2 1-28-16,1-2-10 16,0 0-3-16,0 0-5 0,3-31-138 0,-4 20 65 15,0 9 42-15</inkml:trace>
  <inkml:trace contextRef="#ctx0" brushRef="#br0" timeOffset="133539.65">11483 10906 32 0,'-3'-25'67'16,"0"-1"12"-16,1-1-3 0,-1 0-13 0,1 0-19 15,-3-1-23-15,2 0-27 16,0-1-120-16,0 0 42 0,0-1 28 0</inkml:trace>
  <inkml:trace contextRef="#ctx0" brushRef="#br0" timeOffset="133753.07">11344 9970 14 0,'-2'-28'59'0,"2"0"19"16,0 0 4-16,2 1-3 0,-1 0-4 16,-1 3-6-16,2-3-7 0,0 3-5 15,0-1-8-15,1 0-10 0,-3 4-16 0,1 1-20 16,-1 3-45-16,1-11-175 0,0 5 73 16,1 2 48-16</inkml:trace>
  <inkml:trace contextRef="#ctx0" brushRef="#br0" timeOffset="133903.34">11312 9339 38 0,'-5'-3'69'0,"0"-1"5"16,1 1-7-16,1 1-18 0,-1-1-25 15,0 0-131-15,2 0 35 0,-3 0 24 16</inkml:trace>
  <inkml:trace contextRef="#ctx0" brushRef="#br0" timeOffset="134206.51">10392 9454 19 0,'-24'2'-7'16,"3"-1"3"-16,0 0 0 0</inkml:trace>
  <inkml:trace contextRef="#ctx0" brushRef="#br0" timeOffset="134555.62">9429 9603 16 0,'-23'2'62'0,"3"-1"16"0,2 0 2 16,-2-1-5-16,-6-1-9 0,-2-1-10 16,1 1-9-16,2-2-9 0,3 1-9 15,2 0-10-15,-7-1-9 0,1 1-9 16,4 0-16-16,3 1-5 0,-1 0 6 15,-7 0-2-15,-1-1 5 0,6 2-1 0,0-1 4 16,-5 0-2-16,2 0 13 0,5 1 7 16,1-1 6-16,-8 0 9 0,3 0 9 0,4 0 9 15,2 1 6-15,-9-2 5 0,5 2 5 16,0 0 0-16,2 0-5 0,2 0-3 16,-12 1-4-16,2 0-4 0,-1 1-7 15,3 0-10-15,-1 0-13 0,4 0-15 16,4 0-29-16,2-1-17 0,-1 1-22 15,2-1-87-15,-4 0 25 0,2 0-87 0</inkml:trace>
  <inkml:trace contextRef="#ctx0" brushRef="#br0" timeOffset="134731.15">8059 9577 7 0,'-9'0'83'0,"-1"0"25"0,1-1-2 16,2 1-16-16,-3 0-27 0,3-1-49 15,-2 0-171-15,2 0 51 0,1-1 36 16</inkml:trace>
  <inkml:trace contextRef="#ctx0" brushRef="#br0" timeOffset="136035.56">7329 8879 6 0,'0'0'134'0,"0"0"55"15,0 0 24-15,0 0 3 0,0 0-6 16,0 0-13-16,-14 8-15 0,8-4-16 16,-3 3-14-16,0 1-13 0,0 0-15 15,-6 6-12-15,0 2-11 0,0-1-10 0,1 2-9 16,-2 0-8-16,2 1-8 0,1 2-6 16,-2-2-6-16,2 1-5 0,0 1-6 15,1 2-3-15,2-2-4 0,1-1-3 0,-1 1-4 16,2-4-3-16,0 4-1 15,2-1-3-15,1-3-1 0,2-3-1 0,0 3-3 16,2-2-2-16,-1 0-1 0,2 0-1 16,3 1-1-16,-2 1-1 0,6 6-1 15,1 1 0-15,1 0-2 0,2-1 1 16,3-1 0-16,1 0-1 0,1-4-1 16,2 0-1-16,-1-4 0 0,0-4-1 0,-1-2 0 15,-1-3 0-15,-2-3 0 0,-2-2-1 16,3-2 0-16,-1-2-1 0,7-4 1 0,-4-6 0 15,1-1-1-15,-2-3 0 0,-3 0-1 16,-3-1 1-16,-2 4-1 0,-3 2 1 16,-3 3-1-16,-1 0 1 0,-5-1-1 15,-1 1-1-15,0 2 2 0,-5 3-1 0,-2 1-2 16,-1 4 0-16,-2 0 0 0,1 3-2 16,-8 5-19-16,1 1-35 0,2 4-42 15,2 1-46-15,2 1-57 0,1 1-235 0,5-1 72 16,3-4 61-16</inkml:trace>
  <inkml:trace contextRef="#ctx0" brushRef="#br0" timeOffset="137023.6">6696 10285 49 0,'-5'-3'133'0,"1"-1"37"15,-2-1 15-15,3 0 1 0,-4 0-4 16,1-3-6-16,-1-2-6 0,1 1-7 0,0-1-9 16,1 1-9-16,-1-2-11 0,1 0-12 15,0-1-8-15,-1 2-11 0,2-3-9 16,0 0-9-16,1-2-7 0,-1 0-7 16,3-2-8-16,-4-7-7 0,4 2-5 0,1 1-5 15,0-8-6-15,1 1-4 0,1-3-3 16,1 2-4-16,2 0-4 0,-2-1-2 15,3 2-3-15,2-1-2 0,-2-1-2 0,3 2-2 16,-2 0-1-16,0 2-1 0,2-1-1 16,-1-1-1-16,1-1-1 0,1 2-1 15,-1 0-1-15,0 2 0 0,3 0 0 16,1 1-2-16,-1-1-11 0,-2 2-42 0,3 1-54 16,1 3-54-16,0 2-83 0,-3 4-182 15,-2 3 70-15,-2 2 59 0</inkml:trace>
  <inkml:trace contextRef="#ctx0" brushRef="#br0" timeOffset="137684.39">6712 9150 8 0,'-1'-3'97'0,"1"3"38"0,0 0 10 16,0 0-2-16,0 0-4 0,0 0-8 0,1 16-10 15,5-3-12-15,4 12-10 0,2 2-7 16,14 28-8-16,-3-2-9 0,-5-14-7 15,-5-6-8-15,-2-6-6 0,0 2-5 0,0-5-6 16,-3 0 2-16,0-3 8 0,-4-4 6 16,-1-3 5-16,1-3 5 15,-3-2 5-15,0-2 5 0,0-2 1 0,-2-2-5 16,1-3-5-16,0 0-5 0,-5 0-8 16,5 0-5-16,-7-10-5 0,-2-1-5 15,-3-6-5-15,0-3-3 0,0-2-5 0,-3-3-4 16,0-1-8-16,2-1-7 0,-1-1-4 15,3 0-3-15,0-1-3 0,3 5 1 16,-2-1-4-16,4 2 0 0,0 3 0 16,2 4 2-16,0 4 0 0,2 1-1 0,-2 2 0 15,3 0-2-15,1 2 1 0,-1 0 1 16,1 1-1-16,1-2 2 0,1 2-3 16,1-1 1-16,2 2 0 0,0 0 1 0,2 2 0 15,3-3 2-15,1 3-3 0,0 2-3 16,5 0-2-16,-2 2-3 0,2 2-6 15,8 5-9-15,-1 1-11 0,-1 5-17 0,0 2-5 16,0-1-9-16,-1 2 0 16,-2 2 5-16,0-3 7 0,-2 4 8 0,-2-2 2 15,-2-1 5-15,-4-3 12 0,-2-2 19 16,-2-2 11-16,-1 0 6 0,-4-1 9 16,-2 0 8-16,-1-2 2 0,-5 4 1 15,-6 3-2-15,-5-1-2 0,-3-2-8 16,-2 1-35-16,-2-3-75 0,-1-3-87 0,0 0-138 15,-2-2 53-15,0-1 44 0</inkml:trace>
  <inkml:trace contextRef="#ctx0" brushRef="#br0" timeOffset="138517.16">4224 9173 49 0,'5'16'116'0,"0"11"27"15,-1 4 5-15,0 4-1 0,1 0-5 16,-1 0-5-16,1 1 1 0,-2 0 0 16,1-1-2-16,-1-3-5 0,-1-2-8 15,2-4-10-15,-3-6-11 0,1-4-8 0,1-2-8 16,-3-3-9-16,2-2-6 0,-1-3-7 15,1-1-5-15,-1-1-8 0,-1-3-5 16,0-1-5-16,0 0-5 0,0 0-7 0,0 0-3 16,2-11-5-16,-1 4-5 0,-2-4-3 15,0-5-2-15,0-1-2 0,1-1-1 16,-1-9 1-16,-2-2-3 16,1-1-1-16,1-5-1 0,-2 2 1 0,2-1-1 15,1-1-2-15,1-2 0 0,-1-2 1 16,3 1 1-16,-2 0 0 0,1 1-1 0,4-34 0 15,-2 23-2-15,2 13 0 0,-2 5 0 16,2 1-1-16,0 1 0 0,1 4-1 16,1 1-4-16,-2 5 2 0,0 5-4 0,1 3 5 15,1 2-2-15,-2 1-1 0,0 3 2 16,3 1 2-16,-2 2-1 0,1 1 1 16,2 1-1-16,5 4-2 0,6 5 4 15,-2 0 0-15,1 1-1 0,0 2 0 16,-2 2-3-16,-1 4 4 0,-2-1 0 0,0 2 0 15,-6 0-1-15,0 2 0 0,-4-4 1 16,-4-2 2-16,-1-1 1 0,-2-1 6 16,-6 8 4-16,-3-1 3 0,-2-4-1 15,-4 0 0-15,-2-2 0 0,-2-1 0 0,0-4-6 16,-2-1-27-16,4-4-61 0,3-3-57 16,-1-2-74-16,1 0-157 0,0-2 61 15,2-2 51-15</inkml:trace>
  <inkml:trace contextRef="#ctx0" brushRef="#br0" timeOffset="139241.93">4519 9598 47 0,'0'0'158'16,"0"0"44"-16,-1-13 11 0,1 5-6 15,1-7-13-15,2-1-15 0,-1-8-15 0,3-2-14 16,0 1-11-16,1 1-13 15,-1 5-11-15,0 4-12 0,1 2-11 0,-1 3-9 16,1 2-10-16,-2 2-7 0,0 2-6 16,0 2-6-16,1 1-7 0,-5 1-3 15,7 4-6-15,-3 1-2 0,1 2-3 0,0 2-3 16,-1 3-3-16,-1 0-2 0,1 1-2 16,1 0-3-16,-2-1-2 0,2-1-2 15,1 0 1-15,-3-4-2 0,2 0-1 16,-3-2-2-16,2 0 0 0,0-2-1 15,-2-2-1-15,3 0 0 0,-5-1 0 0,5-3-1 16,-1-2 1-16,1-2-2 0,2-2-1 16,-1 0-2-16,3-3-1 0,-2 1-2 15,-2 1 0-15,2 1-2 0,-1 3 0 0,-1 2-1 16,-1 2 0-16,1 2 0 0,0 2 0 16,0 2 0-16,-2 2-1 0,3 4 2 15,0 2-1-15,-1 1-1 0,0-1 2 16,0 2 0-16,0-1 0 0,0 0 1 0,0-2 0 15,-3 2 1-15,2-2 0 0,0-1 0 16,-2-2-1-16,2-1 2 0,-1-1 1 16,0-1-1-16,2-1 0 0,0-2-8 15,0-2-12-15,1-1-9 0,0-2 1 16,2-3-3-16,1-2 3 0,2 1 2 16,4-8 2-16,1 1 1 0,-2 0 1 0,-1 5 5 15,-2-1 6-15,-2 2-1 0,1 2 4 16,0 1 0-16,-3 3 4 0,0 1 6 15,0 3 4-15,-2 1 4 0,2 2 1 16,0 4 0-16,1 2-1 0,-2-1-1 0,0 3 0 16,4 6-8-16,-4-4-26 0,1-2-43 15,1-2-36-15,-2 0-38 0,1-1-51 16,0-2-190-16,1 0 63 0,-2-1 52 0</inkml:trace>
  <inkml:trace contextRef="#ctx0" brushRef="#br0" timeOffset="140091.24">4983 8776 72 0,'-1'-7'142'0,"0"1"30"0,1 0 7 15,1-3-2-15,2 2-9 0,-2 1-8 16,4 0-14-16,0-1-12 0,1 2-13 0,0 1-11 15,1 0-11-15,1 2-10 16,-1 2-8-16,-1 1-8 0,0 1-7 16,0 2-6-16,-2 2-5 0,1 0-5 0,-3 1-4 15,0 0-4-15,-1 2-4 0,-1 2-5 16,-1-1-3-16,-2 3-3 0,1 2-2 16,-2-2-2-16,2-3-3 0,-1-1-3 0,2-3-5 15,0 2-4-15,-1-3-3 0,1 0-1 16,1-1 0-16,0-4-2 0,3 4 0 15,-3-4 0-15,2 3 0 0,-2-3-2 0,6 2-1 16,-2-1 0-16,1-1 1 0,0 0 0 16,2 1-5-16,2 0-1 0,-1 0-2 15,1 1-1-15,6 1 1 0,-2-1-5 16,0 3 1-16,1 1 5 0,-4 1-5 16,7 5 2-16,-6 0 2 0,0-2 2 0,-6 0 9 15,1 0 6-15,-3 0 12 0,-1-1 12 16,-2 1 11-16,-3 3 7 0,0 0 4 15,-5-2 1-15,-5 6 0 0,-3-2-5 16,-1-2-3-16,4-4-22 0,-1-3-64 0,2-2-108 16,-3-1-298-16,5-1 74 15,0-3 62-15</inkml:trace>
  <inkml:trace contextRef="#ctx0" brushRef="#br0" timeOffset="141034.39">5360 9173 92 0,'0'0'147'0,"-7"0"19"16,7 0 3-16,-3-2-4 15,3 2-2-15,0 0-7 0,0 0-6 0,0 0-8 16,0 0-7-16,0 0-6 0,10-3-7 16,-1 3-8-16,1 0-10 0,6 0-8 15,1 0-9-15,2 1-8 0,0-1-8 0,8-1-7 16,-4 2-6-16,-3-1-8 0,-4 0-16 16,1 1-21-16,-1 0-50 0,-1 0-61 15,-4 0-60-15,-3 1-212 0,1 0 62 16,-4-1 51-16</inkml:trace>
  <inkml:trace contextRef="#ctx0" brushRef="#br0" timeOffset="141272.75">5427 9360 33 0,'10'2'138'0,"-1"-2"40"0,7 1 10 16,0-2-6-16,4 0-21 0,8 1-45 16,0-1-52-16,2 1-61 0,-3-1-181 15,-4 2 30-15,-2-1-99 0</inkml:trace>
  <inkml:trace contextRef="#ctx0" brushRef="#br0" timeOffset="141598.53">5990 8944 5 0,'0'0'134'16,"3"15"56"-16,-3-1 18 0,0 5 3 15,0 12-4-15,-1 6-9 0,-1 2-7 16,0 33-6-16,-4-2-6 0,1-17-11 15,0-7-12-15,-1 20-13 0,0-15-13 0,1-11-12 16,2-7-19-16,1-1-36 0,-2-2-53 16,2-1-118-16,2-9-117 0,0-4-152 15,0-6 62-15,1-3 53 0</inkml:trace>
  <inkml:trace contextRef="#ctx0" brushRef="#br0" timeOffset="144354.29">729 11315 15 0,'0'-8'110'16,"2"2"38"-16,1 1 12 16,-2 2 3-16,1 1-2 0,-2 2-7 0,0 0-11 15,12 14-11-15,-6-2-11 0,3 14-12 16,0 5-9-16,9 27-11 0,-7-13-7 15,3 16-9-15,-4-14-6 0,-3-8-8 0,-1-5-4 16,-1 2 2-16,0-1 4 0,-3-3 4 16,2 0 0-16,0-3-2 0,-1-4-4 15,0-6-6-15,-2-4-3 0,-1-4-4 16,0-2-3-16,1-4-9 0,-2-2-14 0,1-3-10 16,0 0-10-16,0 0-11 0,0 0-6 15,-6-15-2-15,2 7 0 0,1-4 4 16,-2-2 2-16,-4-6 3 0,2-3-1 0,-1 2-3 15,1-3 6-15,0 0 0 0,2-1-1 16,-3 1 1-16,1-3 0 16,0 0 4-16,2-2-5 0,-1 0 5 0,1-1-4 15,0-3 2-15,1-2 1 0,2 1-2 16,-1-2 2-16,3-1-2 0,0-1 4 16,2 1 3-16,-1 3 0 0,3 0 1 0,-2 1 4 15,3 2 4-15,0 0 1 0,1 4 0 16,-1 2 0-16,1 0-1 0,-1 3 0 15,1 4 0-15,-1 2-2 0,1 4-1 16,1 1 0-16,2-1-2 0,-2 3-1 0,2 2 0 16,1 0 0-16,-2 4-3 0,1 0 1 15,-1 2 1-15,3 0 0 0,3 4 0 16,2 0 0-16,6 4 0 0,0 0 0 0,0 4 1 16,-5 3-1-16,1 0-1 0,-3 0 1 15,0 2-1-15,-8 0 0 0,3 2 4 16,-4 1 4-16,-3-4 3 0,-3 2 5 15,-4 8 3-15,-6 1 2 0,0 0 0 0,-3 0 1 16,-15 20-3-16,4-15-4 0,5-9-20 16,0-3-65-16,1-2-62 0,2-3-80 15,3-4-159-15,-1-2 61 0,3-2 52 16</inkml:trace>
  <inkml:trace contextRef="#ctx0" brushRef="#br0" timeOffset="144998.57">1096 11842 1133 0,'2'4'569'0,"-2"0"-290"16,0-2-141-16,0-2-71 0,0 0-33 15,0 0-18-15,0 0-8 0,0 0 1 0,-7-14-1 16,6 5-1-16,0-1 0 0,2-5 6 16,-2 1 4-16,2-2 3 0,2 1-1 15,-3 1-3-15,1-1-1 0,3 2-2 16,-3 3-3-16,2 2 0 0,0 2-2 16,-1 1 0-16,1 1-2 0,1 3 2 0,-2 1 1 15,-2 0 0-15,7 7 0 0,-3-2 1 16,1 2 3-16,0 2 1 0,1 2 1 15,-1 0 2-15,0 0 1 0,0-1 2 16,-2 0-1-16,2 0-3 0,-1-1-2 0,0-3 0 16,-2-1 0-16,2-1 0 0,-1-1 0 15,1-1 0-15,0-3-1 0,-4 1-9 16,8-5-18-16,-3 0-11 0,1-4-4 0,2 0 1 16,-1-1 6-16,-1 0-2 0,0 2 1 15,0 2 3-15,-1 1-1 0,-1 3 6 16,1 1 0-16,0 2 1 0,-2 2 3 0,1 2 2 15,0 1 2-15,1 0 7 0,0 4 1 16,-2 1 0-16,2 0 2 0,-1-3 1 16,-2-2 0-16,1 0 1 0,0-1 1 15,0-2 1-15,2-2-4 0,-3-1-15 0,-2 0-20 16,9-5-16-16,-4 0-1 16,0 0 2-16,3-3 4 0,1-1 4 15,-1-1 3-15,0 1 6 0,0 0-1 0,0 4 8 16,-2 1 12-16,0 2 16 0,0 1 15 15,-2 2 10-15,2 3 11 0,-1 0 8 16,-2 2 4-16,4 5 0 0,-3 0-3 0,1 1-3 16,0-1-3-16,0 2-4 0,0 0-8 15,0 0-22-15,0-3-56 0,0 1-69 16,-1-3-92-16,0-1-155 0,0-1 60 0,-3-2 51 16</inkml:trace>
  <inkml:trace contextRef="#ctx0" brushRef="#br0" timeOffset="145517.19">1433 10891 59 0,'0'0'161'0,"0"0"47"16,0 0 16-16,9 21-3 0,-7-7-10 16,3 12-15-16,0 0-16 0,-1 4-16 0,1 2-13 15,-2-1-17-15,0 1-18 0,-1-2-26 16,1 1-32-16,-1-1-46 0,0-4-96 16,0-6-114-16,-1-6-120 0,2-3 53 0,-2-3 45 15</inkml:trace>
  <inkml:trace contextRef="#ctx0" brushRef="#br0" timeOffset="146181.43">1702 11312 31 0,'-4'-5'152'0,"3"1"47"16,-2 0 11-16,2 1-5 0,1 3-14 0,-1-6-12 15,1 6-15-15,1-4-14 16,-1 4-15-16,5-3-12 0,-3 2-14 0,6-1-10 16,0 2-9-16,1-1-8 0,1 1-8 15,3 2-8-15,3-1-7 0,1 2-8 16,-2-1-8-16,11 2-8 0,-3 3-4 0,0-2-3 16,-2-1-5-16,-5 0-5 0,-3 1-5 15,1 0-4-15,2-1-2 0,-4 2-3 16,0-1-3-16,-1 0-8 0,0 0-5 15,-2 2-6-15,-1-1-5 0,-3 0-3 0,0 0-7 16,-1 2 7-16,-3-1 1 0,0 3 4 16,-1 0 3-16,-1 5-1 0,-1 0 13 15,-4 10 13-15,-3-1 11 0,0 3 14 0,-3-4 14 16,-1 0 10-16,-1-1 7 16,1-1 4-16,-1-2-1 0,0 1-4 0,-1-5-4 15,0-2-5-15,2-1-12 0,2-3-22 16,1-1-51-16,1-2-90 0,2-3-70 15,0 0-240-15,0-1 72 0,3-1 60 16</inkml:trace>
  <inkml:trace contextRef="#ctx0" brushRef="#br0" timeOffset="146831.85">2221 11044 69 0,'5'14'125'15,"0"13"24"-15,0 1 6 0,-2 3-4 16,1 5-6-16,1 0-6 0,-1 2-10 0,0 32-4 16,-1-17-4-16,-2-10-1 0,0-7-2 15,1 0-6-15,-1 1-5 0,-1-2-7 16,0-5-6-16,1-7-10 0,-1-4-7 0,1-5-4 16,-1-4-4-16,1-4-7 0,1-1-6 15,-1-3-4-15,-1-2-5 0,0 0-9 16,0 0-11-16,2-14-8 0,-2 5-8 15,0-7-6-15,-1-2-4 0,-1-10-10 16,-2-1-9-16,2-3-7 0,-3-1-4 0,0 1-3 16,1-4-4-16,-1 0-15 0,2-1-2 15,-1-1-5-15,-1 3 1 0,4-3 1 16,-2 3 9-16,2 0 3 0,1 1 4 16,1 2 6-16,2 2 3 0,-3 3 0 0,3 0 4 15,0 6 2-15,1 2 3 0,-1 3 1 16,1 2 1-16,1 2 2 0,1-1 2 15,-1 2-3-15,2 0 1 0,1 1-6 0,0 1-5 16,2 2-6-16,1 1-3 0,1 2 2 16,2 1 0-16,-3 1 2 0,0 2 5 15,2 4 1-15,2 1 7 0,1 7 5 16,1 5-5-16,-2 1 8 0,-4 4 0 0,-2 0 4 16,-1 6 0-16,-3 0 5 0,-2 2 4 15,-1-1 0-15,-6 1 2 0,-1-2 2 16,-1 1 1-16,-4-1 4 0,-2-3 0 0,-3-1 0 15,-3-2 2-15,1-2-9 16,-4-3-44-16,1-4-185 0,2 0 38 0,-1-7 31 16</inkml:trace>
  <inkml:trace contextRef="#ctx0" brushRef="#br0" timeOffset="147606.44">2555 11775 15 0,'-1'-3'128'0,"0"-1"51"16,1 4 18-16,-4-9 2 0,3 2-7 15,0 1-10-15,-3-3-12 0,3 0-14 16,-2-4-14-16,1 1-13 0,1-3-12 0,0 0-12 15,-1-1-10-15,2 1-11 0,0-1-8 16,2 1-9-16,-1 0-7 0,-1 0-6 16,1 3-6-16,1 3-5 0,0 1-5 0,-1 0-4 15,0 2-6-15,2 2-3 0,-2 2-3 16,-1 2-1-16,0 0-1 0,0 0 0 16,10 8 0-16,-8-2 0 0,2 2 0 0,-3 0 1 15,4 2-3-15,-2 0-1 0,0-2-1 16,1 0 0-16,-1-1-2 0,0-1 0 15,1 0-2-15,-2-2-1 0,2-1 1 16,-2-2-6-16,-2-1-16 0,6-3-29 0,-1-1-19 16,-1-2-14-16,2-4-4 0,0-1 2 15,1-1 11-15,-2 0 2 0,1 3 6 16,-3 1 4-16,2 2 8 0,-3 1 16 16,2 3 19-16,-2 2 8 0,-2 0 3 0,0 0 4 15,6 6 2-15,-3 0 1 16,-1 1 0-16,0 0-1 0,0 0 0 0,-1 2-1 15,2-1-1-15,-1 0-1 0,1-1-2 16,-1-1-8-16,0-1-15 0,1-1-13 0,-1-1-9 16,1-1-8-16,-1-2-10 0,-2 0 0 15,0 0 2-15,8-2-2 0,-6 0 3 16,2-3 4-16,2 1 8 0,-2-1 5 16,0 0 8-16,0 0 12 0,1 1 9 0,0 0 10 15,1 1 6-15,-1 1 8 16,0 2 11-16,0 1 10 0,1 2 9 0,-1 1 4 15,2 2 3-15,1 2 1 0,-1 0-2 16,0 2-3-16,2 0-6 0,-2 1-3 16,0-1-4-16,0-1-20 0,0 1-47 0,0 2-70 15,1 0-238-15,-3-2 57 0,-1 2 48 16</inkml:trace>
  <inkml:trace contextRef="#ctx0" brushRef="#br0" timeOffset="148184.14">2787 10905 87 0,'10'-20'144'0,"-3"4"21"16,2 3 4-16,2-5-8 0,0 3-9 15,0 2-11-15,0 2-11 0,0 3-12 16,0-1-9-16,0 3-12 0,0 1-9 0,1 0-8 15,2 1-8-15,-2 1-8 0,0 3-4 16,-3 0-5-16,2 2-5 0,1 2-1 16,0 1 1-16,0 1 4 0,-4 4-2 0,7 7-2 15,-3 3-3-15,-1 1-3 0,-3 4-3 16,-2 0-2-16,0 1-4 0,-4 1-1 16,-1 0-2-16,-1 3-1 0,-2-2-3 0,-1-1-2 15,-3 0-2-15,-1-2 0 0,-3-3-1 16,-2-2-2-16,-4 0-1 0,1-6-1 15,-1-5-2-15,3-4-8 0,-1-3-17 16,3-2-27-16,-1-3-5 0,0-2 2 16,-1-2 3-16,-3-5 0 0,5 1-1 15,3-1 4-15,3 4 1 0,1-1 10 0,2 2 7 16,2 3 15-16,0 0 6 0,2 1 4 16,2 1 5-16,1 2 3 0,4 1 0 15,4 3 0-15,6 4 0 0,1 4-5 16,0 0-27-16,2 2-63 0,0 1-65 0,-1-3-240 15,-2-2 64-15,-3-2 52 0</inkml:trace>
  <inkml:trace contextRef="#ctx0" brushRef="#br0" timeOffset="149239.29">3249 11128 61 0,'0'0'98'16,"0"0"16"-16,-5-1 9 0,5 1 1 16,0 0 1-16,0 0-4 0,0 0-3 0,0 0-8 15,0 0-10-15,0 0-8 0,0 0-8 16,0 0-8-16,8-9-5 0,-8 9-7 16,5-3-6-16,-2 2-6 0,2 0-5 0,-5 1-3 15,11-1-7-15,-4 0-1 0,3 2-4 16,-2 0-2-16,6 2-2 0,-3 1-2 15,4 0-2-15,-3 0-2 0,3 0-1 16,-3 2-1-16,1-1-2 0,0-1-1 16,-2 2-2-16,0 2 2 0,-2-2 8 0,-1 2 10 15,0 0 5-15,-2 0 1 0,1 0-1 16,-3 2-1-16,-1 2-3 0,1 0-2 16,-2 0-4-16,-1 2-3 0,-1-1-2 15,-1 2-1-15,1 1 2 0,-1-1 4 16,-3 2 2-16,-3 7 3 0,-1-2 4 0,-1 0 3 15,0-1 2-15,-3-2 0 0,-2-1-3 16,0-2-3-16,-2-2-2 0,5-2-3 16,-2-3-11-16,2-3-31 0,0-1-71 0,3 0-45 15,-1-2-63-15,2-1-226 0,1-1 69 16,0 0 58-16</inkml:trace>
  <inkml:trace contextRef="#ctx0" brushRef="#br0" timeOffset="150037.21">3725 11144 80 0,'1'28'130'16,"-2"2"21"-16,0 2 13 0,0 0 2 0,-2 2 1 15,0-1-1-15,1 3-1 0,-1-2-5 16,-1 0-7-16,2-1-9 0,-3-3-10 16,4-2-11-16,-1-6-10 0,0-6-10 15,1-2-9-15,2-4-10 0,-1-2-7 0,0-3-10 16,1-1-10-16,-1-4-10 0,0 0-8 16,0 0-6-16,0 0-6 0,0 0-4 15,4-15-4-15,-4 4-4 0,1-4-2 0,-2-2-3 16,1-12-3-16,-4-2-4 15,2 1-6-15,-4-4-9 0,2-1-3 0,-8-32-4 16,2 19-3-16,4 8 2 16,-2 5 3-16,-1-31 3 0,4 21 0 0,0 8 4 15,4 6-1-15,1 2 2 0,0-1 0 0,0 8-3 16,0 3 1-16,1 3 3 0,0 0-3 16,1 1-3-16,2 2-7 0,0 1 0 15,1 0-11-15,-2 3-10 0,1 2-2 16,1 1-1-16,3-3-3 0,0 3 1 15,-1 2 4-15,1 0 0 0,0 2 4 0,2 0 0 16,0 2 4-16,6 1 5 0,-2 1 3 16,0 2 2-16,-2 2 1 0,9 7 9 15,-7 1 5-15,-5 0 6 0,2 8 8 0,-2-1 3 16,-4 3 1-16,-4-3-1 0,-1-2 0 16,-4 6 0-16,-2 2-1 0,-2-3-13 15,-2 1-47-15,-1-5-61 0,-4 1-176 0,0-5 49 16,3-4 41-16</inkml:trace>
  <inkml:trace contextRef="#ctx0" brushRef="#br0" timeOffset="150721.44">3892 11621 126 0,'0'0'188'15,"-6"-15"20"-15,5 7 1 0,-1-1-7 0,1-2-11 16,2-3-12-16,1-2-12 0,-1-1-14 15,4-7-14-15,0 0-13 0,-1 1-14 16,1 3-11-16,3-1-9 0,-2 4-11 16,0 4-9-16,-1 3-6 0,0 2-8 15,-1 2-6-15,0 3-2 0,-1 1 2 0,1 2-1 16,-4 0 1-16,3 4-2 0,1 2-2 16,-3 1-3-16,1 1-1 0,0 2-1 15,-1 4-2-15,0 0 0 0,0 0-2 16,1 1-2-16,-2-3-2 0,1-2-3 15,-1-1-4-15,0-2-1 0,1 0-5 0,0-1-7 16,-1-3-15-16,0-3-42 0,4 1-23 16,-4-1-28-16,5-7-17 0,0 0-6 15,-2 0 11-15,3-3 2 0,0 0 8 0,1 0 8 16,-2 2 10-16,0 2 6 0,-2 1 9 16,1 2 9-16,0 1 16 0,-4 2 17 15,0 0 14-15,6 5 10 0,-4 1 5 0,1 2 4 16,-2 0 2-16,0 0 2 0,1 0-1 15,0 1-1-15,1-1-2 0,0 0 0 16,-2-1 1-16,1-2-6 0,0 0-10 16,0-3-23-16,1 0-14 0,-1-1-7 0,-2-1 1 15,5-1-4-15,-5 1 4 0,6-2 3 16,-2 1 4-16,0 0 2 0,-2-1 5 16,3 1 3-16,-5 1 21 0,5 1 14 15,-2 1 12-15,-3-2 5 0,7 7 4 16,-4 0 5-16,1 4 5 0,0 2 1 15,-2 0 0-15,1 1-2 0,-2 0-2 0,2 0-3 16,-1-3-5-16,-1-1-19 0,1 0-46 16,0 0-61-16,-1-3-92 0,0-1-122 15,0 1 52-15,-1-4 44 0</inkml:trace>
  <inkml:trace contextRef="#ctx0" brushRef="#br0" timeOffset="151286.19">4011 10808 29 0,'0'-7'134'0,"1"0"46"0,1 0 17 15,1 0-1-15,1 2-10 0,-2-1-14 0,3 1-17 16,0 0-15-16,-2 1-13 0,3 2-12 16,-2 1-13-16,0 2-15 0,0 1-22 15,-1 3-15-15,0 1-11 0,-2 2-6 16,-1 1-6-16,1 2-2 0,-2-1-3 0,1 7-1 15,0-2-2-15,-1-1-4 0,1 1-3 16,-3-2-7-16,2-4-9 0,0-1-20 16,1-1-6-16,0-1-1 0,0-1-2 0,1-2 1 15,0 1 3-15,1-1 3 16,-2-3-2-16,2 4-2 0,2-3 3 0,-2 1-2 16,2-1 4-16,-1 0-1 0,1 1 0 15,0-1 3-15,2 1-2 0,1 1-4 16,-1 1 3-16,2-1 1 0,-2 1 3 15,-1 0 5-15,0 1 9 0,1 0 9 0,4 3 5 16,-4-1 7-16,-1 0 10 0,-2 0 9 16,1-1 7-16,1 1 7 0,-3-1 7 15,1 1 4-15,-2 0 3 0,-1 1 1 0,0-1 1 16,-1 0-1-16,-4-1-3 0,1 1-6 16,-2 1-5-16,-3 0-7 0,0 1-28 15,-2-1-80-15,1-2-85 0,-9 7-194 0,1-2 57 16,2-3 49-16</inkml:trace>
  <inkml:trace contextRef="#ctx0" brushRef="#br0" timeOffset="158733.42">18761 4387 41 0,'0'0'123'16,"1"13"37"-16,-1-3 13 0,0 7 5 16,0 12-3-16,2 2-2 0,-1 3-4 15,1 2-6-15,1 0-10 0,1 1-9 16,-1 1-11-16,6 27-12 0,-3-20-10 15,-1-10-11-15,0-7-9 0,-4-2-9 0,4-5-8 16,-5-6-6-16,1-1-10 0,-1-3-22 16,0-2-32-16,1-2-92 0,0-1-67 15,-1-1-227-15,0-1 64 0,0-4 53 0</inkml:trace>
  <inkml:trace contextRef="#ctx0" brushRef="#br0" timeOffset="159166.14">18672 4539 50 0,'-5'-18'122'0,"1"2"28"16,2 0 8-16,1 3-2 0,-1-2-6 15,1-2-9-15,1 2-10 0,0 3-12 16,1-4-11-16,1 2-9 0,-1 2-7 0,3 0-10 16,-2-1-8-16,3 2-6 0,0-1-6 15,1 1-7-15,-1 1-5 0,3 0-6 16,1 0-5-16,-3 1-6 0,4 1-2 0,1 1-3 16,1 0-1-16,0 0-1 0,2 1 1 15,-3 2-1-15,4 0-1 0,-2 1-3 16,2 2 0-16,-2 0-2 0,1 2-3 15,0 1-3-15,0 1-1 0,1 1 0 16,-3 0-2-16,1 2 1 0,0 0-1 0,-3 2 0 16,0 1 0-16,-2 2 1 0,-3 1 3 15,-2 2 2-15,-1 3 3 0,-4 0 6 16,-3 7 4-16,-3 2 0 0,-5 1-1 0,-1-1-4 16,-4-1-1-16,-18 15-5 0,8-15-16 15,6-9-52-15,3-4-47 0,3-5-65 16,2-2-222-16,4-2 64 0,-1-3 53 15</inkml:trace>
  <inkml:trace contextRef="#ctx0" brushRef="#br0" timeOffset="159651.1">19249 4429 26 0,'2'-1'161'15,"-2"1"59"-15,4-3 22 0,-4 3 1 0,0 0-10 16,0 0-16-16,0 0-13 0,-10-8-13 15,5 8-14-15,0 0-15 0,-3 1-15 16,-1 0-14-16,-3 4-14 0,1-1-11 16,-6 8-11-16,-3 1-9 0,4 2-9 15,1 0-8-15,-2 3-8 0,3 0-6 0,2 0-6 16,-1 0-5-16,2-1-5 0,1 2-4 16,2-3-4-16,3-2-4 0,-1 0-2 15,2-1-3-15,2-1-4 0,-2-2-2 0,3 1-1 16,1-2-2-16,0-1-1 0,0-1-2 15,3 1 0-15,0-1 0 0,2 0-1 16,0-1-1-16,2 2 1 0,3-1 0 16,0-3 0-16,1 1 2 0,-3-2 1 0,6-1-1 15,-2-1 1-15,4-1-2 0,-1-1-1 16,1-2-4-16,-1 0-28 0,10-2-53 16,-4 0-55-16,-2-1-74 0,-4-1 48 15,-1 1-346-15,-2-1 83 0,-1 2 70 16</inkml:trace>
  <inkml:trace contextRef="#ctx0" brushRef="#br0" timeOffset="160145.79">19554 4405 28 0,'-3'-5'182'0,"-2"0"68"0,1 1 22 16,-3 1-1-16,1 0-12 0,-1 1-18 15,1 2-19-15,0 0-21 0,-2 2-18 0,1 1-18 16,-4 4-17-16,2 2-14 0,-5 5-13 16,2-3-11-16,3 1-11 0,1 0-9 15,0 1-9-15,2-3-8 0,-5 10-8 16,5-3-5-16,1-4-8 0,0 1-5 0,3 0-4 15,-1-1-5-15,2 2-4 0,0-1-3 16,0 2-3-16,2-2-3 0,0 2-2 16,1-2-2-16,1 0-2 0,2-1-1 15,0-1-1-15,2-2-3 0,-1 0-1 16,4-3-1-16,1-1 0 0,0-2-1 0,1-3-2 16,4-2 0-16,11-5 0 0,-1-3-1 15,-1-5-1-15,20-18-1 0,-13 7 0 16,7-11-1-16,-14 4-1 0,-5 6 1 0,-4 2 0 15,-2 0 0-15,-4-2 1 0,0 0 2 16,-4 2 3-16,-3 2 1 0,-3 4-2 16,-4 2 0-16,-3-6-2 0,-2 3-6 15,-4 0-21-15,-5 3-19 0,1 2-17 16,0 4-23-16,0 2-31 0,2 3-40 0,3 3-43 16,0 1-48-16,3 1-257 15,-1 2 83-15,-1 1 69 0</inkml:trace>
  <inkml:trace contextRef="#ctx0" brushRef="#br0" timeOffset="160388.41">19583 4572 130 0,'14'18'202'0,"0"1"32"0,2 1 8 16,2 2-4-16,0-2-14 0,-1 1-16 15,0-2-17-15,3-1-18 0,-3 1-16 16,1-2-28-16,1-2-41 0,-2-1-54 16,-3-6-103-16,-2 0-295 0,-3-4 60 0,0-1 51 15</inkml:trace>
  <inkml:trace contextRef="#ctx0" brushRef="#br0" timeOffset="160712.6">19952 4680 1816 0,'0'0'985'0,"5"-1"-402"0,-5 1-216 15,0 0-128-15,0 0-79 0,5 0-49 16,-5 0-33-16,0 0-20 15,0 0-15-15,0 0-10 0,5 0-21 0,-5 0-56 16,0 0-76-16,0 0-86 0,0 0 51 16,1 4-505-16,-1-4 110 0,0 0 91 15</inkml:trace>
  <inkml:trace contextRef="#ctx0" brushRef="#br0" timeOffset="161600.28">18189 4007 92 0,'1'-2'160'0,"-1"2"219"0,0 0-189 16,-1-7-10-16,1 7-13 15,0 0-12-15,0 0-15 0,-6 0-14 0,6 0-11 16,0 0-11-16,-7 9-9 0,2-6-9 16,-1 7-7-16,0 0-8 0,1 1-7 15,-3 3-6-15,1 5-5 0,-2 2-6 0,1 0-4 16,2 3-2-16,1-6-5 0,1 0-2 16,2-2-2-16,2 1-1 0,0 12 0 15,5 0 1-15,-1 2-2 0,5 1-1 0,2-1-1 16,11 21-1-16,-5-15-2 0,-1-7-1 15,-1-6-2-15,0-3-3 0,2-1-12 16,0-1-23-16,1-3-37 0,-1-1-36 16,2-2-41-16,0-4-41 0,-4-2-229 15,-3-2 67-15,-1-3 56 0</inkml:trace>
  <inkml:trace contextRef="#ctx0" brushRef="#br0" timeOffset="162354.45">18350 3967 70 0,'2'-2'125'0,"-2"2"24"15,0 0 7-15,0 0 0 0,0 0-6 16,0 0-8-16,0 0-9 0,1 11-9 16,-3-4-8-16,1 2-8 0,-3 5-7 15,2-1-6-15,-2 12-6 0,0 0-5 16,0 1-5-16,1 1-6 0,2-5-4 0,-3 4 1 16,3-5 1-16,1-1 1 0,0-1-1 15,1 8 0-15,1 1-3 0,2 1-4 16,1-3-4-16,1 0-3 0,0-1-4 15,3-1-6-15,-2-2-3 0,4-2-4 16,0-2-5-16,-1-5-16 0,-1-3-24 16,-2-2-53-16,3 0-46 0,0-2-51 15,-3-1-69-15,1-1-163 0,0-1 65 0,-3 0 54 16</inkml:trace>
  <inkml:trace contextRef="#ctx0" brushRef="#br0" timeOffset="162881.04">18314 4655 53 0,'-5'3'168'0,"0"1"52"0,2-1 17 0,-1-1-3 15,4-2-10-15,-4 0-15 0,4 0-17 16,0 0-14-16,-1-10-14 0,2 0-14 16,2-3-12-16,0-4-12 0,5-9-10 15,-2 0-10-15,1-2-10 0,2 0-9 0,-2-1-8 16,1 2-7-16,-2 0-7 0,3 2-6 16,-2 2-7-16,-3 4-6 0,0 2-4 15,0 4-4-15,-2-1-4 0,1 3-3 16,-1 2-4-16,-1 1-5 0,2 2-4 15,-3 1-2-15,1 0-1 0,0 3-3 0,-1 2-1 16,4-3-2-16,-4 3 0 0,4 0-1 16,-4 0-1-16,5 3 0 0,0 1-1 15,1 0-2-15,2 2-3 0,1 0-13 0,2 4-9 16,3 4-5-16,0 2-10 0,2 0 0 16,0 2-3-16,0 2-1 0,-3 2-1 15,2-1 3-15,-3 3 4 0,0-1 5 0,-2-1 3 16,-2 0 3-16,-3-5 2 0,-2-1 3 15,0-1 3-15,-3 0 10 0,-2 0 7 16,-1 0 3-16,-1-2 2 0,-2 1 1 16,-5 4 2-16,-3-3-1 0,1-5 0 15,-1-2 0-15,2-3-4 0,-1-1-43 0,-2-2-76 16,2-2-92-16,-2-2-233 0,-1-1 72 16,-6-2 62-16</inkml:trace>
  <inkml:trace contextRef="#ctx0" brushRef="#br0" timeOffset="167670.41">21095 4216 101 0,'0'0'146'0,"7"4"20"0,-4 1 5 0,0 2 0 16,0 5-4-16,-1 3-5 0,2 12-5 16,-2 3-4-16,1 3-4 0,-3 2-3 15,1 4 0-15,2 1-1 0,-2 0-3 0,1 31-5 16,-1-21-9-16,2-11-10 0,-1-6-10 16,1-5-9-16,2-1-13 0,-2-3-28 15,2-5-37-15,-1-5-66 0,1-4-78 16,-3-4-74-16,1-1-222 0,1-3 69 15,-3-1 59-15</inkml:trace>
  <inkml:trace contextRef="#ctx0" brushRef="#br0" timeOffset="167997.73">21139 4638 56 0,'13'-18'163'0,"0"0"47"0,0-5 17 16,3 1-2-16,-1-2-10 0,1 0-15 15,17-21-15-15,-11 11-16 0,-6 10-16 16,-1 2-15-16,-1 2-14 0,2 0-18 16,-4 1-25-16,3 0-30 0,0 0-33 0,-3 2-42 15,-2 3-56-15,-1 2-36 0,-2 2-56 16,-1 0-150-16,-1 2 53 0,0 1 46 16</inkml:trace>
  <inkml:trace contextRef="#ctx0" brushRef="#br0" timeOffset="168412.95">21156 4604 15 0,'1'3'106'0,"2"0"42"16,-1 0 17-16,2 1 6 0,2 0 0 0,3-1-1 15,2 1-6-15,2-1-7 16,2 2-9-16,8 1-9 0,2 0-9 16,-3 1-10-16,1 0-6 0,0 3-7 0,-1 1-7 15,0 1-8-15,0 0-8 0,-3 0-7 16,-1-1-7-16,-3-1-6 0,-4-1-7 0,-1-2-6 16,-4 0-15-16,1 0-20 0,-2-2-46 15,1 0-77-15,-2 0-70 0,1-1-216 16,-2-1 65-16,0 0 54 0</inkml:trace>
  <inkml:trace contextRef="#ctx0" brushRef="#br0" timeOffset="169066.52">21023 5160 64 0,'4'-2'157'0,"-1"1"40"15,-3 1 14-15,6-3 2 0,-1 1-5 16,1-1-7-16,3-1-9 0,2-2-9 15,1 1-10-15,3-1-12 0,6-1-11 0,1-1-11 16,1 0-10-16,0 0-8 0,3-1-8 16,1 0-6-16,2 3-6 0,2-4-7 15,23-10-7-15,-10 6-8 0,-12 4-7 16,-3 0-7-16,1 0-6 0,-1 0-6 0,-2 2-5 16,1-4-4-16,-2 4-5 0,-2 0-4 15,-1 2-11-15,-5 2-14 0,-6 0-31 16,0 2-44-16,-2 1-42 0,-3 1-38 15,-1 0-53-15,-2 1 63 0,-1 1-342 0,-2-1 79 16,-1-1 67-16</inkml:trace>
  <inkml:trace contextRef="#ctx0" brushRef="#br0" timeOffset="169763.18">21373 5270 1277 0,'0'0'636'0,"0"0"-322"0,4 2-157 16,-4-2-80-16,0 0-39 0,0 0-13 16,0 0-5-16,6-2 0 0,-6 2 1 15,0 0 3-15,6-1 5 0,-6 1 5 16,6 0 6-16,-2 1 6 0,-2 0 4 16,2 1 3-16,-2 0 2 0,0 1-1 0,1 3-2 15,1 1-3-15,0 1-4 0,-2 5-3 16,2 3 0-16,-2 1 2 0,-2 1-1 15,-2 13-1-15,-1 0 0 0,-3 1 0 16,-7 29 3-16,0-17-1 0,4-11-1 16,-1-4-2-16,-1-2-2 0,3 0-3 0,0-1-2 15,-2-4-4-15,3 0-3 0,-1-6-2 16,2-4-2-16,1-2-2 0,3-2-1 16,-2-1-1-16,2-1-1 0,-1-1-3 0,1 0-1 15,1-2-2-15,-1 0-2 0,0 0-1 16,2-3-2-16,0 6 0 0,0-6-1 15,0 0 1-15,1 7-1 0,-1-7 0 16,3 3-1-16,-3-3 0 0,2 2 0 0,-2-2 0 16,4 0 0-16,-4 0-2 0,6 0 1 15,-6 0-1-15,6-1-1 0,-1 0-1 16,-1 0 0-16,-4 1 0 0,8-1 0 0,-1 1 0 16,1-1 0-16,-1 1 0 0,3-1-1 15,1 0 1-15,5 0 0 0,0-1 0 16,11-2-1-16,-3 0 1 0,2-1 0 15,0 1 0-15,1-2-1 0,-3-1 1 16,2 1 1-16,-3 0-1 0,-3 1 0 16,-3 3-1-16,-3 0-12 0,-1 0-23 0,-1 1-22 15,-2 1-24-15,0 0-25 0,-4 1-20 16,0 0-35-16,1 0-20 0,0 1-21 16,-3-1-24-16,1 0-249 0,-2 1 80 0,0-1 65 15</inkml:trace>
  <inkml:trace contextRef="#ctx0" brushRef="#br0" timeOffset="170896.92">21057 5330 35 0,'0'0'112'0,"0"0"35"16,0 0 11-16,0 0 1 0,-1 15-1 15,2-7-2-15,0 3-3 0,0 6-3 0,1 1-4 16,0 9-2-16,1 1-2 0,-1 3-3 15,0 1-4-15,1-1-2 0,-2 3-4 16,2-3-6-16,-2 0-6 0,-1 0-9 16,2-2-10-16,1-3-8 0,-2-4-8 0,0-4-9 15,2-5-13-15,-2 0-21 0,1-2-30 16,-1-2-60-16,2-3-60 0,-2 1-58 16,1-3 39-16,0 1-293 0,-2-3 70 15,0-2 60-15</inkml:trace>
  <inkml:trace contextRef="#ctx0" brushRef="#br0" timeOffset="171601.32">20874 5583 13 0,'0'-5'108'0,"0"-2"42"0,2-2 15 0,-2-1 6 16,1-4-3-16,1-2-5 0,1-1-8 15,2-8-8-15,-2 0-11 0,1 5-10 16,0 2-11-16,-2 2-10 0,2 1-9 16,-2-1-6-16,2 1-7 0,-2 1-7 0,1 0-6 15,-2 0-6-15,2 4-5 0,-2 1-6 16,0 1-5-16,2 0-5 0,-2 1-4 16,0 2-5-16,0 0-3 0,0 1-5 0,1 1-3 15,-1 0-2-15,-1 0-2 0,2 0-2 16,-2 3-1-16,4-5-2 0,-2 2-2 15,1 1 0-15,0 0-1 0,0-1-2 16,2 1-1-16,1 0-1 0,-1 0 0 16,2 0 1-16,-1 1-1 0,-1 1-1 0,1 0-1 15,3 1 0-15,0 0 0 0,-1 1-1 16,4 2 0-16,0 0 0 0,0 1 0 16,0 2 0-16,0-1-1 0,0 0-1 0,7 5 1 15,-6-1-1-15,-1-1-2 0,-1-1 0 16,-1 0 0-16,0 1-1 0,-1 0 1 15,-1 1 0-15,1-2 0 0,-2 1 1 16,-1-4-1-16,-1 1 1 0,-1 0-1 16,1-1-3-16,-3 1-2 0,2-1-3 15,-2 1 0-15,1-1 1 0,-3 0-3 0,1-1 1 16,-1 0 0-16,-1 1 4 0,1-1-1 16,-2 2 1-16,-1-1 3 0,-2 1 2 15,-4 0 5-15,0 1 5 0,-4-2 7 0,1 1 5 16,0-1 2-16,-4 0 2 0,1-1 1 15,-1 0-1-15,3-3-2 0,-4 1-3 16,1-2-3-16,0-1-16 0,3 0-54 16,-1-1-52-16,0-1-58 0,2-2 35 0,1 0-287 15,1-1 69-15,3 1 58 0</inkml:trace>
  <inkml:trace contextRef="#ctx0" brushRef="#br0" timeOffset="178717.11">20985 4036 31 0,'0'0'126'0,"0"0"40"0,0 0 15 16,0 0 1-16,-8 8-7 0,6-5-8 16,-3 0-9-16,1 1-12 0,-1 0-10 15,0 0-10-15,2 1-9 0,-2 0-8 16,-1 1-8-16,0 2-8 0,-2 1-7 0,1-1-7 16,1 2-5-16,0 2-5 0,-3-1-5 15,-1 6-4-15,-1 1-5 0,3-3-5 16,-2 3-4-16,2-2-4 0,-1 4-4 0,1-1-3 15,-1 2-5-15,0 2-2 16,2 1-3-16,-1 0-1 0,2 2-3 0,1 0-2 16,-1-1-1-16,-1 2-1 0,2-2 1 15,-1-1 3-15,0-1 3 0,1-4 1 16,1-1 0-16,1-3-2 0,-1 2-1 0,1-1-1 16,0 0-3-16,2 2 0 0,-2-1-2 15,2 0-1-15,0 1-2 0,-1 0-1 16,1 9-2-16,0-5 0 0,1 7-2 15,-1-5 0-15,1-3 0 0,0-3 0 0,0 2-2 16,1 7-1-16,-1-3 0 0,-1-4-1 16,2-2 1-16,-2 0 0 0,1 0-2 15,0 0 0-15,1-1 0 0,-1 1 0 16,0-1-1-16,2-2 1 0,-2 3 0 16,2-1 0-16,0-1-1 0,1 2 0 15,-1-2 0-15,3 9-1 0,-3-5 0 0,4 3 1 16,-3-3 1-16,2-3-2 0,-3-2 1 15,2 1 0-15,-1 2 0 0,4 5 1 16,-5-4-1-16,2-1 0 0,-2-4 1 0,2 1-1 16,-2 0 0-16,1 0 0 0,1 0 0 15,-2 0 1-15,3 1-1 0,0-1-1 16,-2 1 0-16,1 0 1 0,2 6-1 16,2 0 0-16,-4-5 0 0,0-2 1 15,5 6-1-15,-3-4 0 0,4 4 1 0,-2-2 0 16,3-1-1-16,-2-3 0 0,2 4 0 15,0-2 1-15,1 0-11 16,-2-4-35-16,-2-2-48 0,0-2-61 0,-2-3-79 16,-1-3-236-16,0-2 78 0,-3-3 65 15</inkml:trace>
  <inkml:trace contextRef="#ctx0" brushRef="#br0" timeOffset="179436.27">21614 4181 32 0,'5'-2'123'0,"3"0"42"15,-2 0 13-15,0 2 4 0,1 0-1 16,1 1-7-16,0 0-7 0,6 3-8 16,0-1-9-16,1 1-9 0,7 4-9 15,3 1-11-15,-2 1-9 0,1 1-6 0,2 0-7 16,0 0-7-16,-1 2-5 0,1 0-6 16,-1 1 0-16,2 3-1 0,-4 0-5 15,20 18-6-15,-16-10-4 0,-6-3-5 16,-5 0-4-16,-1-1-5 0,3 3-3 0,-3-2-4 15,-2 1-4-15,-1 1-3 0,0 0-3 16,0 0-4-16,-2 0-2 16,-1 2-4-16,-2-2-2 0,1 0-2 0,-2-1-2 15,0 1-3-15,-1 0 0 0,-4-2-2 0,3 3-2 16,-3-1 0-16,-2-4 0 16,-1 10 0-16,0-3 0 0,-3 3-1 0,1-1 0 15,-3 2 0-15,2 0-1 0,-2 0 0 16,-2-1 0-16,1 2-1 0,-2-1-1 15,1-1-1-15,1 3 0 0,-1-2 0 0,2-2 0 16,-1 1 0-16,0 0-2 0,2-1 1 16,-2-1-1-16,1 0 0 0,0-1 0 15,1-1 0-15,0 2 1 0,-2 0 0 0,2-1-1 16,-1 1 1-16,-1-1-1 0,0 0 1 16,0-1 0-16,0 0-1 0,2-2-25 15,0-5-41-15,2-4-35 0,0-2-42 16,2-2-40-16,-1-3-36 0,1-1 76 15,-1-1-324-15,1 1 77 0,1-2 64 16</inkml:trace>
  <inkml:trace contextRef="#ctx0" brushRef="#br0" timeOffset="180572.76">20411 4185 12 0,'-1'-4'81'16,"1"4"31"-16,-1-6 13 0,1 6 4 16,0-6-5-16,-1 3-9 0,1 3-9 15,0 0-9-15,-3-5-9 0,3 5-8 0,0 0-7 16,0 0-6-16,0 0-3 0,0 0-5 15,0 0-1-15,0 0-1 0,0 0 3 16,0 0 5-16,-6 8 2 0,6-8 1 0,0 8 0 16,-1-3 0-16,2 3-2 15,-1 0-1-15,0 2-2 0,3 6-4 0,-2 1-5 16,1 12-4-16,2 0-4 0,-2 2-4 16,2-1-3-16,0-3-3 0,-2 1-3 15,2-2-2-15,0 0 1 0,-2-5 3 16,2-3 1-16,-3-2 3 0,4 8 3 0,-3-3 1 15,2-2 2-15,-2 7 2 0,1 2 0 16,-1-2-1-16,-1 2-1 0,2-2-2 16,-1 3-3-16,0-1-3 0,-1-1-4 0,0-2-3 15,0-6-2-15,0-1-3 16,-1-1-2-16,2-3-2 0,-2-1-2 0,1-2-2 16,-1-1-1-16,0-3-1 0,0 1 0 15,0-1-1-15,0-2 0 0,1-1-1 16,-1-4 0-16,1 4-1 0,-1-4-1 15,2 3-1-15,-2-3-1 0,0 0-2 16,1 3-1-16,-1-3-3 0,0 0-7 0,2 2-16 16,-2-2-7-16,0 0-1 0,3 4-2 15,-3-4 1-15,0 0-4 0,0 5-12 0,0-5-8 16,1 3-11-16,-1-3-8 16,0 0-11-16,0 5-4 0,0-5 4 0,0 0 1 15,0 4-5-15,0-4 8 0,0 0-2 16,0 5 6-16,0-5 2 0,0 0-5 0,0 0-12 15,-3 5-30-15,3-5-70 0,0 0-102 16,0 0 49-16,0 0 41 0</inkml:trace>
  <inkml:trace contextRef="#ctx0" brushRef="#br0" timeOffset="181513.18">20208 4726 37 0,'0'0'133'16,"0"0"40"-16,0 0 16 0,0 0 3 16,0 0-2-16,2 2-2 0,-2-2-7 15,0 0-7-15,0 0-10 0,0 0-10 0,8-2-11 16,-8 2-10-16,6-2-12 0,-2 1-10 16,-1 0-9-16,3 0-11 0,1 0-7 15,0 0-5-15,3-1-6 0,2-1-5 16,3 0-4-16,-1-1-5 0,1 2-5 15,2-1-4-15,9-3-4 0,-2 2-5 16,-3 1-5-16,4-1-3 0,-2 2-3 0,-3 0-2 16,-6 0-3-16,4 0-4 15,-1 1-5-15,-3-1-12 0,1 0-34 0,0 1-39 16,-1-1-49-16,-1 1-43 0,-5 0-43 16,1-1-248-16,-4 1 76 0,0-1 62 15</inkml:trace>
  <inkml:trace contextRef="#ctx0" brushRef="#br0" timeOffset="182165.95">20260 4692 1 0,'-8'3'103'0,"2"0"47"0,1 0 19 15,0 1 4-15,0-1-5 0,0 3-8 16,0-1-10-16,2 1-10 0,-1 1-9 15,0-1-7-15,1 2-6 0,0-2-4 0,1 2-6 16,1 0-4-16,-2 1-6 0,2 0-7 16,0 0-6-16,1 0-6 0,0 2-7 15,1-1-4-15,3 4-6 0,-2-1-6 0,3 1-4 16,2 0-4-16,3 4-3 0,0 0-5 16,0-4-3-16,1-3 0 0,3 3 1 15,0-3 0-15,-2-3-1 0,-1 0-2 16,2-3-1-16,-1 0-4 0,0 0-1 0,1-2-2 15,0 0-2-15,-2-2-2 16,0 0-2-16,-3-1-2 0,1-1-1 0,1 0-1 16,-3 0-2-16,2-1-1 0,-1 0-2 15,1-1 0-15,-3 0-1 0,1 1-1 16,-1-1 0-16,0 0-1 0,1 1-1 16,-4 0 0-16,1-2 0 0,0 2-1 0,-1 0-1 15,0 0 0-15,1 0-1 0,-2 1 0 16,-2 1 0-16,5-4 0 0,-4 2-1 15,-1 2 0-15,4-5 0 0,-3 3 0 0,-1 2-1 16,2-7 2-16,0 3 4 0,-2 0 3 16,0 0 2-16,-2-3 2 0,1-1 0 15,0-1-1-15,0 0-1 0,-1 1-1 0,2-1-2 16,0 0-1-16,0-1-1 16,2 1-2-16,-2 0-10 0,0 2-41 0,0 0-45 15,2 1-55-15,-1 0-56 0,2 1 65 16,-3 1-347-16,2 1 81 0,-1-1 67 15</inkml:trace>
  <inkml:trace contextRef="#ctx0" brushRef="#br0" timeOffset="184518.18">21249 4037 126 0,'-6'3'185'0,"0"0"20"15,0-1 3-15,0 2-7 0,1-1-10 16,0 0-10-16,-1-1-12 0,1 0-13 16,0 2-8-16,1-2-12 0,1 0-11 15,-1 0-10-15,2 0-10 0,-2 0-8 0,1 0-7 16,0 0-5-16,0 0-6 0,0 0-5 16,0 1-5-16,1-1-6 0,-1 0-4 15,1 0-6-15,-1 0-3 0,3-2-5 16,-3 3-5-16,-1-1-3 0,4-2-4 0,-2 3-3 15,-1-1-3-15,3-2-2 0,-2 1-2 16,2-1-2-16,-4 3-2 0,4-3 0 16,0 0-1-16,-1 3 2 0,1-3 3 15,0 0 3-15,0 0 3 0,0 0 3 16,0 0 2-16,11 1 1 0,-5-3-1 16,3 0-1-16,3-1-1 0,2 1-1 0,1-2-2 15,7-1-2-15,-1 1-3 0,3-1-1 16,-5 1-3-16,-1 1-2 0,-2 1 0 15,0 0-2-15,-1 0-2 0,0 2-1 16,-3-1-2-16,-1 1 0 0,-3 0-2 0,1 0-1 16,0 0-2-16,-2 1-2 0,-1-1-3 15,1 0-9-15,-2 0-21 0,-1 1-28 16,1-1-39-16,-2 0-41 0,2 1-49 0,0-1-40 16,-2 1 86-16,-3-1-362 0,6 0 83 15,-6 0 71-15</inkml:trace>
  <inkml:trace contextRef="#ctx0" brushRef="#br0" timeOffset="-179874.81">17854 5661 35 0,'0'0'126'0,"0"0"40"0,0 0 15 15,0 0-1-15,0 0-6 0,0 0-9 16,0 0-14-16,2 10-13 0,-3-5-12 15,1 1-22-15,0 3-32 0,-1 0-35 16,1 2-35-16,-3 4-50 0,3 1-12 0,0 2-1 16,0-1 10-16,3 11 1 0,-2-1 8 15,0 3 4-15,3-2 7 0,-3 0 11 16,4 3 2-16,-3-2 8 0,2 3-1 0,-3 1-1 16,3 2 4-16,1 1 1 15,-3 0 0-15,2 3-1 0,2 29 4 0,-1-18 0 16,-3-11-1-16,1-3-1 0,-2 1 5 15,1 2 4-15,1 0 5 0,1 34 4 16,-2-20 2-16,2-9 1 0,-4-5 0 0,2 1-1 16,1 34-1-16,-2-20-1 0,1-10 0 15,0-5-1-15,1 33-2 0,-3-16-2 16,3-10 1-16,-2-6 2 0,1 36-1 16,-3-20-1-16,1-9-2 0,0 28 0 0,-1-2-1 15,-3-2-2-15,2-16 1 0,-3 15-1 16,-1-1 0-16,1-2 0 0,-3 4-1 15,1 0-2-15,0 2 2 0,-3 0 0 0,1-1 0 16,1 1 1-16,-1-3-1 16,1 3-1-16,-2-2 0 0,4 0-2 0,-5 0 0 15,-2-1-4-15,2 0 0 0,2-3 0 16,-1 1 1-16,-1 2 0 0,0-2 5 16,0 3-1-16,1-4-2 0,1 2 1 0,2 2 1 15,-3-2 0-15,0 0-1 0,1 0-1 16,-1-2 0-16,-1 2-1 15,1-1 1-15,-1 4-1 0,1-2 1 0,0-1 3 16,1 1 0-16,-1 1 0 0,1-2 1 0,-1-1-2 16,3-17 0-16,0 17 0 15,1-16 0-15,-4 14-2 0,5-14 0 0,1-7-3 16,-2 24-4-16,1 1 0 0,1-17-4 16,-3 18 1-16,1-3 1 0,-1 1-4 15,-1-2 0-15,0 2 1 0,-2-3-2 0,3 1 1 16,-2-2 2-16,-1-1 0 0,3-13 1 15,-3 14 1-15,1 0 2 0,2-15-1 16,0 16 4-16,2-13-3 0,-5 15 2 16,4-16 2-16,-1 16 0 0,0-17 1 0,4-7 0 15,-6 24 2-15,4-17-1 0,2-8 2 16,-1-6-1-16,-2 33-1 0,3-20 0 16,0-8 0-16,0-4-1 0,1 0 0 15,-3 35-3-15,1-20 4 0,2-10-3 16,-3 27 0-16,0-18 5 0,3-10 1 0,-2-6 0 15,1 2 1-15,-3 34-2 0,1-22 0 16,2-7-1-16,-2-7 2 0,3 3-2 16,-4 29-2-16,3-18 0 0,-1-9-1 15,2-6-2-15,-2-1 1 0,3 3 2 0,-2 0 2 16,1 2 2-16,1-1-1 0,-2 0 0 16,2 2-3-16,0 1 4 0,1 1 3 15,0-4 2-15,-1 3-1 0,2-1 2 16,-1 1 0-16,0-1 1 0,1-1-1 0,0 3-1 15,0-1 2-15,2-1-1 0,-2-2-2 16,0 2 0-16,2 0 0 0,-2-1 1 16,1 1-1-16,-2-2 1 0,3 0 3 15,-3 1 3-15,2-2 3 0,-1-2 4 16,1 2 4-16,-1 1 3 0,-1 1 1 0,1-1 3 16,0-2 1-16,-1 4 2 0,2-2 2 15,-2 1 2-15,0-1-1 0,0 0-3 16,0 2 0-16,-3-2-4 0,2 0 0 0,1-3-1 15,-3 1-2-15,3-1-4 16,-3-1-1-16,3-3-1 0,0 0-3 0,-1-2-2 16,-1-7-3-16,2 0-7 0,-1-6-29 15,1 0-26-15,0 1-41 0,0-3-57 16,1-1-80-16,-1-1 38 0,2 2 32 16</inkml:trace>
  <inkml:trace contextRef="#ctx0" brushRef="#br0" timeOffset="-179102.64">16984 15694 88 0,'-3'-6'155'0,"2"1"25"16,0 1 6-16,1-1-5 0,2-3-10 15,1 0-11-15,-1 0-9 0,3-2-9 0,0-2-10 16,4 2-8-16,-1-1-8 0,1 2-6 16,8-3-7-16,-3 4-9 0,-1 1-5 15,0 2-8-15,1 2-5 0,0 0-7 0,0 3-5 16,2 0-4-16,0 1-5 0,1 2-4 15,6 4-5-15,2 2-3 0,-4-1-2 16,-1 3-4-16,0-1-3 0,0 3-4 16,-2 0-1-16,2-1-2 0,-2 2-4 0,-2 2-1 15,0-1-3-15,0 2-1 16,-2 0-2-16,-1-1-1 0,3 2-2 0,-4 2-2 16,2 0-1-16,-4 1-1 0,-1 0-1 15,-2 3 0-15,-1 0-1 0,-3 2 0 16,-3-3 0-16,0 6-1 0,-4 3 1 0,-2-2-1 15,-1 2-1-15,-3 0 1 0,-10 26-1 16,2-19-1-16,1-8 1 0,1-7 0 16,-1 0-2-16,-18 17 2 0,5-14-1 0,8-11 1 15,1-4-1-15,1-2-3 0,1-5-10 16,1-3-11-16,1-5-11 0,-5-4-11 16,1-5-4-16,2-3-7 15,2-1 3-15,2-4-9 0,5-1 12 0,0-2 7 16,2 2 1-16,3 1 3 0,3 4-1 15,2 2 3-15,1 0 5 0,1 1 9 16,4 1 4-16,3 3 1 0,1 0 8 0,0 2-2 16,2 2 0-16,5 1 7 0,-1 3 1 15,0 0-2-15,3 2 3 0,1 0 0 16,6 2-11-16,-4-1-27 0,-4 1-39 0,-2 0-37 16,1-2-58-16,-2 0-183 0,1 1 60 15,-5-2 49-15</inkml:trace>
  <inkml:trace contextRef="#ctx0" brushRef="#br0" timeOffset="-178648.85">17822 15851 56 0,'-5'-5'132'0,"-3"1"33"15,2 1 11-15,-1-1-2 0,-1 2-6 16,0 1-12-16,-2 1-12 0,2 1-13 0,-2 1-11 16,-2 1-8-16,-1 0-6 15,0 2-10-15,2 2-11 0,-8 4-8 0,5 0-4 16,-1 1-8-16,3 1-6 0,0 3-3 16,2-2-7-16,1-1-5 0,0 7-2 15,3-3-5-15,2 0-3 0,0-2-5 0,3-1-2 16,-1 2-3-16,4 1-1 0,-1-2-2 15,5 10 0-15,2-6-4 0,2 3-1 16,3-5-1-16,1 0-1 0,3-1 0 0,1-4-2 16,4-2 0-16,1-1 5 0,-5-5 8 15,1-3 8-15,-2-4 4 0,6-5 8 16,2-6 9-16,-3-2 10 0,-3-6 9 16,0-1 8-16,9-24 6 0,-15 11 2 0,-3 5-2 15,-6 5-5-15,-4 1-6 16,-4-3-6-16,-3 1-14 0,-3 0-20 0,-4 3-28 15,-16-20-56-15,4 16-48 0,4 7-53 16,3 5-34-16,-1 2-44 0,-2-2-260 16,0 0 81-16,1-3 68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34:34.8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12433 11614 15 0,'-1'21'-5'0,"-1"-4"1"0,2-4 2 0</inkml:trace>
  <inkml:trace contextRef="#ctx0" brushRef="#br0" timeOffset="213682.19">12485 9478 19 0,'0'-5'73'0,"0"5"23"16,0 0 6-16,3-10-4 0,-3 7-7 0,2 0-5 16,-2 3-9-16,3-6-7 0,-1 4-8 15,1-1-5-15,-3 3-7 0,2-3-5 16,-2 3-4-16,4-2-5 0,-4 2-4 16,0 0-8-16,0 0-16 0,0 0-55 15,0 0-123-15,5 6 28 0,-5-6-94 16</inkml:trace>
  <inkml:trace contextRef="#ctx0" brushRef="#br0" timeOffset="-209780.35">12484 9458 51 0,'0'0'74'16,"-1"-5"7"-16,1 5-1 0,0-6-2 15,0 6-4-15,1-7-2 0,0 2-2 16,1 2-1-16,-1-1-2 0,0 0-1 16,2 1-3-16,-2-1-5 0,1 1-3 0,2 0-4 15,-3 0-6-15,2 1-4 0,-3 2-4 16,4-4-3-16,-1 3-3 0,-3 1-2 15,4-2-4-15,-4 2-2 0,2 0-3 16,-2 0-2-16,0 0 0 0,5 3-3 0,-5-3 0 16,3 3-3-16,-2 0 0 0,-1-3-3 15,0 5-1-15,0-5 2 0,-1 6-3 16,1-6 1-16,-3 6 0 0,2-3-2 0,-2 0-1 16,1-1 1-16,-1 2-1 15,-2 1 0-15,2-3 2 0,-1 1 1 0,0-2 0 16,4-1 4-16,-6 2 0 0,4-1 3 15,2-1 2-15,-6 1 1 0,6-1 1 16,-5-1 2-16,5 1 0 0,0 0-3 16,-5-4-2-16,5 4 0 0,-2-4-2 0,2 4-3 15,-2-8-2-15,2 8 0 0,0-6-2 16,0 6 2-16,3-10-2 0,-1 3-1 16,1 2-1-16,-1-1-2 0,2 2 0 0,-2-1-2 15,2 1 0-15,-2 2 1 0,1 0 1 16,0 0-2-16,-3 2 1 0,7-1 0 15,-4 1 0-15,-3 0-1 0,6 2-1 16,-3 0 1-16,2 1-1 0,-1 2 0 16,-2-1-2-16,2 0 1 0,-3-1 2 0,1 1 0 15,-1 0 4-15,1-1 12 0,-2 1 11 16,0-4 11-16,0 6 11 0,0-6 5 16,-3 5 4-16,3-5 3 0,-5 3-4 15,3-2-3-15,2-1-3 0,-6 0-6 0,6 0-17 16,-5 0-50-16,5 0-89 0,-5-2-99 15,5 2-122-15,-4-2 55 0,2 0 46 16</inkml:trace>
  <inkml:trace contextRef="#ctx0" brushRef="#br0" timeOffset="-177222.21">12507 9434 20 0,'0'0'55'15,"0"0"14"-15,0 0 2 0,0 0-2 16,4 3-5-16,-3 1-5 0,-1-4-6 16,2 5-7-16,-2-1-11 0,0-4-9 0,0 7-12 15,0-3-23-15,0 1-45 0,0-1-120 16,0-4 58-16,-2 9 40 16</inkml:trace>
  <inkml:trace contextRef="#ctx0" brushRef="#br0" timeOffset="-161547.73">12461 9429 16 0,'6'3'44'0,"-1"-1"13"15,0 0 8-15,-1 1 2 0,-2-2 1 16,2 1 0-16,-2-1-1 0,2 0-3 16,-3 1-4-16,-1-2-4 0,5 2-2 15,-5-2-4-15,5 2-2 0,-5-2 2 16,3 2 2-16,-3-2 0 0,3 1-3 15,-3-1-4-15,4 1-4 0,-4-1-3 0,0 0-4 16,2 1-4-16,-2-1-1 0,0 0-3 16,4 1-2-16,-4-1-1 0,0 0-2 15,0 0-1-15,5 1-3 0,-5-1-1 0,0 0-1 16,0 0-3-16,0 0-1 0,0 0-1 16,0 0 1-16,3 1-3 0,-3-1 0 15,0 0-3-15,0 0-1 0,0 0 0 16,0 0 0-16,0 0 0 0,0 0 1 0,0 0-3 15,0 0 2-15,3 2-2 0,-3-2-3 16,0 0-9-16,0 0-9 0,0 0-4 16,0 0-12-16,0 0-6 0,-5 8-8 0,5-8-6 15,0 0-3-15,-4 3-3 16,4-3 0-16,-2 3 11 0,-2-2 2 0,4-1 6 16,-2 1-1-16,2-1 1 0,0 0 0 15,-9-2-7-15,9 2 6 0,-4-4 3 16,2 2 4-16,2 2 3 0,-3-6 4 15,2 2 3-15,1 4 4 0,0-7 0 0,0 3 4 16,1-1 3-16,1 0 9 0,-1 0 5 16,1-1 4-16,1 1 7 0,0 0 5 15,0 0 4-15,1 1 4 0,-2 0 0 0,2 1 1 16,-2 1 0-16,1 0-1 0,0 1-1 16,-3 1 1-16,5-1 0 0,-5 1-1 15,4 2 3-15,-2 1 0 0,-2-3-1 0,2 6 0 16,-2-2-1-16,0 0 0 15,-3 3 0-15,2 0-3 0,-2-2 1 0,0 3 1 16,0-2-2-16,0 0-2 0,-1-1 0 16,-1 0 2-16,3-1-2 0,-3-2 2 15,0 0-2-15,1-1 1 0,4-1-2 16,-7 0-1-16,7 0-2 0,-6-3-1 0,2 0-1 16,2-1-2-16,-2-2-2 0,1 0-1 15,1-1 0-15,1-1-1 0,1 2 0 16,-1-1-1-16,1 0-3 0,1-1 0 0,-1 2 1 15,2-1 1-15,2 1-2 0,0 1 0 16,-2 0 0-16,3 1-1 0,0 0-1 16,0 1 0-16,1 0 1 0,-3 1-2 15,2 0 1-15,-1 2 1 0,0-1 0 16,-4 1 0-16,5 1 4 0,-2 1 0 0,0-1 1 16,-3-1-1-16,5 4 0 0,-4-1 0 15,-1 0-3-15,0-3-27 0,1 6-82 16,-1-3-80-16,0-3 31 0,-1 5 26 15</inkml:trace>
  <inkml:trace contextRef="#ctx0" brushRef="#br0" timeOffset="-110827.16">12586 9107 73 0,'-4'1'143'0,"4"-1"32"0,-3 1 12 15,3-1-1-15,0 0-7 0,-4 0-9 16,4 0-11-16,0 0-10 0,-5-5-10 0,5 2-7 15,0 3-9-15,-1-9-7 0,1 3-8 16,1-2-5-16,-1 0-5 16,1-6-5-16,3-2-2 0,-2-8-1 0,3 0-1 15,1-2-3-15,1 0-2 0,0-1-5 16,-1 1-5-16,2 0-6 0,1-1-6 16,1 2-6-16,-1-1-5 0,2-2-4 0,0 0-5 15,1 0-4-15,-1 1-5 0,2 0-3 16,1 3-3-16,3-1-3 0,-1-1-3 15,-1 3-3-15,2-2-1 0,0 3-2 0,2-1-1 16,0 3-2-16,-1-1-1 0,3 3-1 16,0 0-1-16,1 3-1 15,0-2-1-15,1 3-1 0,0 0 0 0,1 0-1 0,0-1 0 16,2-1 0-16,-1 0 0 16,0 0 2-16,21-15 3 0,-17 11 3 0,-5 2 2 15,-4 5 3-15,1-1 1 0,-4-1 1 16,4 0-2-16,-3 3-1 0,-2-2 0 15,0 3-1-15,-2-1-2 0,-4 4-1 16,0 0-1-16,-1 0 0 0,0 1-2 0,-1 0-2 16,-1 1-5-16,1 2-18 0,-2-1-23 15,-1 1-12-15,0 0-13 0,1 1-11 16,-4 0-17-16,3 0-28 0,-2 1-37 16,0 1-50-16,-3 1-296 0,4-2 84 15,-4 2 70-15</inkml:trace>
  <inkml:trace contextRef="#ctx0" brushRef="#br0" timeOffset="-103499.27">13898 7186 4 0,'1'-4'150'0,"3"-2"63"15,-4 0 23-15,2 0 3 0,-1 0-7 16,-1-1-10-16,0 1-12 0,-2-9 165 15,0 7-210-15,-2 1-14 0,1 0-15 16,-1 0-13-16,-4-1-11 0,0 0-12 16,-2 1-11-16,0 1-9 0,-2 2-9 15,0 2-8-15,-3 0-7 0,3 2-5 16,-3 2-6-16,-1 0-5 0,-6 4-5 0,0 2-4 16,0 1-2-16,1 2-4 0,3 1-3 15,-3-1-2-15,2 4-1 0,3 0-3 16,-2 2-2-16,1 0-2 0,2 0 0 15,0 1-3-15,1 2 0 0,0 1-1 16,1 0-1-16,2 0-1 0,0 2-1 0,-1 1 0 16,2 0 0-16,-1 0-1 0,3-1 0 15,1-1-1-15,2-2 0 0,0-3-1 16,3-2 0-16,-2 1 0 0,3-1-1 16,1 0 0-16,-1 2 0 0,1-2 0 0,1 0-1 15,0 1 0-15,2-1 0 0,-2-2 0 16,4 1 0-16,-2 0 0 0,1-2 0 15,1 0-2-15,1-1 0 0,1-1 2 0,1-2 0 16,2 2 0-16,-1-3 1 0,4-2-1 16,-2 0 0-16,1-2 1 0,4-1 1 15,0-1 2-15,0 0 3 0,2-2 2 16,11-1 1-16,1 0 1 0,-2-3 0 16,3-2 0-16,-2 0 0 0,2-2 0 0,-2 2 0 15,-1-1-1-15,-1 1-1 0,-2 1-2 16,-4 1 0-16,-3 2-4 0,-2 1-20 15,-1 1-25-15,-3 1-27 0,0 0-30 16,3 2-43-16,-4 0-47 0,0-1 61 0,-1 0-359 16,-3 0 80-16,-1-2 69 0</inkml:trace>
  <inkml:trace contextRef="#ctx0" brushRef="#br0" timeOffset="-102600.52">14165 7143 78 0,'0'0'154'0,"1"-4"29"0,-1 4 5 16,0 0-5-16,0 0-10 0,3 11-14 0,-5-1-12 15,2 4-10-15,2 3-11 0,-2 12-10 16,-2 1-9-16,2 1-9 0,0 1-7 16,-2 2-7-16,-1 4-4 0,1-4-4 0,-2 1-3 15,2 2-3-15,-1-1-5 0,0 0-4 16,3-5-5-16,-3-1-5 0,3-7-4 16,0-5-5-16,0-4-4 0,2-2-4 15,-1-2-1-15,-1-2-4 0,0-2-1 0,1-2-2 16,0 0-3-16,-1-4-2 0,1 3-1 15,-1-3-3-15,0 0-2 0,0 0 0 16,2-15-1-16,-4 5-2 0,-1-4 0 16,2-3-1-16,-1-2 0 0,0-9 0 0,1-5-1 15,-3 2-3-15,3-3 0 0,1 0-2 16,0-1 1-16,0 0-1 0,1 0 1 16,1-2-1-16,1 3-1 0,-1 0-1 15,3 2-1-15,1-1 3 0,0 3 2 16,2 1-1-16,-2 1 0 0,3 3-1 15,0 2 0-15,0 3 0 0,-3 3-1 0,1 5-1 16,-1 2-1-16,-1 2 0 0,0 2-1 16,-1 1 0-16,2 1-1 0,2 0 0 0,-2 1 0 15,0 1 0-15,1 0 0 0,0 1 0 16,2 0 0-16,-3 1 0 0,2 0 1 16,0 2 0-16,1 0 0 0,2 2-1 15,1 2 0-15,-1 0 1 0,-1 1-1 0,1 2 0 16,-1 0 0-16,-2 1 1 0,-1 2 1 15,1 1-1-15,-3 0 0 0,-3 2 0 16,1 1-2-16,-2 1-2 0,-4 1 0 16,0 8 1-16,-6 1 0 0,1-1-1 0,-5-1 0 15,0-1 1-15,1-1 0 0,-3-2-3 16,1-1-7-16,0-3-1 0,3-4-1 16,1-2-7-16,1-1-12 0,1-4-13 15,0 0-17-15,1-1-7 0,2-2 0 16,0 1-1-16,0-2 3 0,2 0 4 0,-1 0 2 15,2 0 4-15,2-2 7 0,-3 3 5 16,2-1 6-16,1-2 8 0,-1 5 7 16,1-5 16-16,1 6 9 0,-1-6 9 0,2 9 11 15,0-3 12-15,0 0 9 0,2 0 9 16,2-1 10-16,1 3 7 0,2 0 9 16,-1-1 8-16,3 1 6 0,0 1 3 15,5 6 3-15,1-1 2 0,1 3 1 0,-1 0 1 16,-1 0-2-16,1 1-4 0,-1 1-5 15,-3-2-8-15,2 1-6 0,1-1-7 16,-5 0-5-16,0-3-8 0,-5-4-17 0,1 1-27 16,0-4-56-16,-4 0-69 0,1-3-67 15,1 1 55-15,-2-3-452 0,1 0 97 16,-4-2 79-16</inkml:trace>
  <inkml:trace contextRef="#ctx0" brushRef="#br0" timeOffset="-102217.55">14628 7527 85 0,'0'0'182'0,"-1"-6"37"0,1 6 10 16,1-4-3-16,-1 4-9 0,0 0-9 16,5 1-11-16,-5-1-9 0,7 6-9 0,-1 0-10 15,3 0-9-15,1 3-9 0,1 1-10 16,5 4-8-16,1-2-9 0,0 2-8 15,0 0-11-15,0 1-9 0,0-2-9 0,1 1-9 16,-1 2-7-16,-1-4-6 0,-4-1-8 16,-2 0-18-16,1-2-25 0,-1-2-48 15,-3 3-59-15,4-3-54 0,-6-2-42 16,1-1 58-16,-4-1-360 0,1-1 82 0,-3-1 68 16</inkml:trace>
  <inkml:trace contextRef="#ctx0" brushRef="#br0" timeOffset="-101941.29">14692 7798 128 0,'0'-7'207'16,"0"7"37"-16,5-13 13 0,1 1 2 0,5-8-4 16,0-5-9-16,2 0-12 0,2 0-15 15,1-3-19-15,11-18-17 0,-9 14-17 16,-4 5-21-16,-2 8-31 0,-3 1-40 16,-2 4-45-16,-2 4-89 0,1 1-118 15,-4 2-276-15,1 1 76 0,-3 1 63 0</inkml:trace>
  <inkml:trace contextRef="#ctx0" brushRef="#br0" timeOffset="-99766.27">15155 7185 128 0,'-4'-1'203'0,"4"1"28"0,0 0 6 0,0 0-5 15,-1-4-8-15,1 4-13 0,0 0-11 16,4-7-13-16,-4 7-14 0,7-6-13 16,0 2-12-16,1 2-13 0,4-2-12 15,-1 0-12-15,3 1-10 0,-1 1-10 16,2 0-8-16,0 1-7 0,1-1-8 16,0 1-7-16,1 0-5 0,-1 1-5 0,0-1-5 15,-1 1-5-15,1 1-6 0,-4-2-12 16,0 2-19-16,-4 0-39 0,3 0-35 15,-4 1-30-15,2 0-38 0,-2 0-44 0,0 1-57 16,-1 0-208-16,-2 0 75 0,0-1 62 16</inkml:trace>
  <inkml:trace contextRef="#ctx0" brushRef="#br0" timeOffset="-99491.45">15188 7327 99 0,'5'8'172'0,"1"-5"30"16,1 0 9-16,2-1-2 0,7-1-11 0,0 0-15 15,1-2-15-15,10-1-15 0,1-1-16 16,-1-3-26-16,0 1-39 0,0-1-46 0,-3-1-73 16,1-1-102-16,-3 1-143 0,-3 0 49 15,-3-2 41-15</inkml:trace>
  <inkml:trace contextRef="#ctx0" brushRef="#br0" timeOffset="-98629.2">15843 6647 96 0,'0'0'160'0,"0"0"24"0,3 17 5 16,-3-5-7-16,-1 4-8 0,2 14-10 0,-1-1-9 15,1 3-9-15,3 0-9 0,-3 0-9 16,4 2-8-16,1 0-7 0,-1-2-7 16,0 1-9-16,1 2-7 0,-3-1-8 15,3 1-8-15,-3-1-6 0,1 1-5 0,-2-2-5 16,1 0-6-16,-2-1-7 0,-1-1-12 15,-1-1-16-15,-2-1-11 0,1-4-11 16,-3-3-4-16,3-8 1 0,-1 0 3 16,-1-4-2-16,2-1 5 0,-2-4-2 0,2 1 0 15,-2-2 2-15,0 0-1 0,2-2 3 16,-1-1-2-16,3-1 1 0,0 0-3 16,0 0 2-16,-8-5-2 0,7 1 1 15,1 4 3-15,-3-9-1 0,2 1 1 16,1-1-2-16,0-1 2 0,0-1 0 0,0-2-1 15,1-6 2-15,0-8-1 0,1-2 1 16,-2 0 1-16,1-2 0 0,-1-2 0 16,0 0 1-16,0 0 3 0,-1-1 6 0,1 1 6 15,0 1 3-15,-2 0 4 0,1 1 1 16,0 1 2-16,-1-1 3 0,0 2 1 16,0 1 2-16,2 3 1 0,-3-2-3 15,1 0-1-15,1 5-3 0,0 1-2 0,1 3-3 16,0-1-3-16,1-10-2 0,-1 2-2 15,3 0-2-15,1 0-2 0,0 3-1 16,3 0-3-16,-2 5-1 0,0 5 0 16,1 0-2-16,-1 3 1 0,1 0-2 0,-1 1-1 15,0 0-1-15,0 2-1 0,1 1 1 16,0 0-1-16,-1 2 0 0,0 0 0 16,1 1-1-16,0 1-1 0,1 1-4 15,1 0-4-15,-2 2-10 0,0 2-10 0,3 1-10 16,2 3-8-16,1 1-10 15,6 6-8-15,-2 0-6 0,2 5-5 0,2 2-2 16,0 3-2-16,15 18-5 0,-10-8 4 16,-4-6 2-16,-4-4 7 0,13 21 5 15,-9-10 8-15,-4-9 6 0,-4-3 5 0,-1-1 7 16,-1 1 8-16,-1-4 12 0,-3-3 22 16,-2 0 6-16,-4-3 16 0,0-3 15 15,-3 1 13-15,-3-1 8 0,-4 1 6 0,-2-1-1 16,-8 2-4-16,-3-2-5 0,-4-1-6 15,0-2-19-15,1-1-29 0,4-2-73 16,1-1-49-16,3-2-68 0,0 0-167 0,1-1 59 16,1 0 49-16</inkml:trace>
  <inkml:trace contextRef="#ctx0" brushRef="#br0" timeOffset="-98316.03">16184 7115 107 0,'7'10'189'0,"7"7"33"0,0 1 10 16,2 1-3-16,0 0-10 0,0 0-14 16,4 1-14-16,-2 0-15 0,2 1-16 15,1-1-13-15,-2-2-15 0,1-1-12 0,-2-2-19 16,2 0-29-16,-3-1-34 0,-5-3-49 16,-1-5-95-16,-1 1-78 0,-3-2-190 15,-1-1 62-15,-1-1 52 0</inkml:trace>
  <inkml:trace contextRef="#ctx0" brushRef="#br0" timeOffset="-98006.78">16268 7449 8 0,'8'-12'169'16,"-2"0"74"-16,6-7 30 15,0-3 5-15,2-4-6 0,10-25-15 0,-4 14-20 16,-3 7-20-16,-2 2-20 0,13-19-26 15,-12 14-40-15,-1 7-49 0,-4 4-57 16,0 3-101-16,0-1-116 0,-4 5-190 0,-1 3 63 16,-2 1 53-16</inkml:trace>
  <inkml:trace contextRef="#ctx0" brushRef="#br0" timeOffset="-97359.67">16946 6770 1 0,'3'4'90'0,"-3"-4"39"16,-2 11 14-16,0-4 4 0,-3 8 1 15,-4 8 3-15,-1 3 3 0,-14 26 1 0,-2 0 2 16,-1 3 2-16,-2 1 0 0,-12 25 2 16,13-26 2-16,-12 20 1 0,13-20 0 15,-5 0 0-15,-11 21-2 0,14-23-6 16,0 0-7-16,1-2-9 0,2-1-13 0,7-14-10 15,3-6-11-15,4-7-10 16,2 0-13-16,1 0-22 0,1-3-33 0,3-3-48 16,1-4-79-16,3-2-69 0,2-2-81 15,2-3-268-15,-1-2 86 0,2-3 72 16</inkml:trace>
  <inkml:trace contextRef="#ctx0" brushRef="#br0" timeOffset="-96979.68">16918 7247 1164 0,'0'-4'611'0,"0"4"-263"15,0-6-137-15,0 6-81 0,-2-6-48 0,2 6-29 16,-1-4-20-16,1 4-10 0,0 0-6 16,0 0-2-16,0 0 0 0,0 0 4 15,0 0 1-15,0 0 2 0,0 0 3 16,-1 15 1-16,1-7 1 0,2 5 3 16,1 3 3-16,-1 1 5 0,2 11 5 15,2-1 4-15,-2 3 2 0,3-4 0 0,2 2-2 16,0-2-3-16,4-1-3 0,-1 0-3 15,2-3-4-15,1 1-3 0,2-4-2 16,1-1-3-16,-1-2-4 0,-1 0-16 0,1-3-53 16,-5-2-57-16,-2-1-71 0,0-2 38 15,-2-2-361-15,-2 0 83 0,-2-1 69 16</inkml:trace>
  <inkml:trace contextRef="#ctx0" brushRef="#br0" timeOffset="-95466.7">16949 7299 23 0,'-3'1'101'0,"3"-1"38"0,-6 0 18 16,6 0 7-16,-5 0-1 0,5 0-8 0,-4 1-10 15,4-1-13-15,-4 0-10 0,4 0-14 16,-3 2-9-16,3-2-11 0,-5 1-7 16,5-1-8-16,-3 1-7 0,3-1-6 15,0 0-4-15,-3 1 1 0,3-1 2 0,0 0 4 16,-5 2 3-16,5-2 0 0,0 0-2 16,0 0-2-16,0 0-4 0,0 0-5 15,-5-1-6-15,5 1-3 0,0 0-5 16,0 0-3-16,-6-2-5 0,6 2-3 0,0 0-1 15,0 0-2-15,-5-1-2 0,5 1-1 16,0 0 1-16,-4-2 2 0,4 2 3 16,0 0 3-16,-5-2 2 0,5 2 1 0,0 0-2 15,-3 0-1-15,3 0-2 0,0 0-1 16,-5 4 0-16,4-1 1 0,-1 2 0 16,2 3-1-16,-1 2-2 0,1 6-1 0,3 1-1 15,-2 11-3-15,0 0 0 0,1 2-3 16,1 3 0-16,1 1 1 0,-1 2 4 15,1-1 3-15,-2 3 3 0,2-1 2 16,0 0 1-16,-3 2-1 0,1-3 0 16,1 1-1-16,-1 1-2 0,-1-3-2 15,-1 2-1-15,3-5-3 0,-3 3-2 0,0-3-1 16,0-2-2-16,1 1 0 16,-1-9-1-16,-1-2-3 0,1-5 0 0,0 0 0 15,0-2-2-15,0-3 0 0,0-3-1 16,0-1-5-16,0-1-9 0,0-2-10 15,0-3 2-15,0 0-1 0,0 0 1 0,0 0 0 16,0 0 2-16,0 0 2 0,-6-15 0 16,6 6 0-16,-3-5 1 0,1-3 0 0,2 1 1 15,-3-11 0-15,2 0-2 0,-1-2 4 16,-1 0-1-16,3 1 1 0,-1-2 0 16,1 0-1-16,1 1 2 0,1-4-1 15,-1 1 0-15,-1-1 1 0,-1-1 1 0,2 2-1 16,-2-3-1-16,-2 3 2 0,1-2-1 15,-2 2-1-15,0 1 1 0,1-2-1 16,-2 2 2-16,1 1-2 0,1 1 2 0,-1-1 0 16,0 4-1-16,3 1 1 15,1 5-1-15,-2 1 1 0,2 1-1 0,0 1-1 16,2-1 1-16,-2 2-1 0,3 1 0 16,-1-1 0-16,0 2 0 0,2 1 0 15,-3 0 0-15,3 1 0 0,1 1 1 16,0 2-1-16,1-1 3 0,0 0-1 0,1 1-1 15,0 1 3-15,1 1-3 0,2-1 1 16,-3 1 0-16,3 0 0 0,1 2 0 16,0 0 1-16,0 0-1 0,0 2-1 0,-1 0 0 15,1 2 0-15,0 0 0 0,-2 2 0 16,2 0-1-16,2 0 1 0,-1 3 0 16,2 1 1-16,-2 2 0 0,0 0 1 15,4 7-2-15,0 0 0 0,-1 3 0 0,-3 1 1 16,0-2-1-16,-1 5 2 0,-1-2 1 15,-2 1 0-15,1 1 0 0,-3-4 1 16,-1-1-1-16,0 0-1 0,0-1 1 0,-3 1 0 16,0 0 0-16,-1 0 0 15,0 1 0-15,0-4 1 0,-1 3-1 0,0-3 1 16,-1 2-2-16,1-3 1 0,-1 1 1 16,-2 1 1-16,0-3 0 0,-2 0 2 0,-1-1 1 15,-4 0 2-15,-5 4 4 16,-2-3 3-16,3-2 3 0,-9-2 1 0,4-3 1 15,1-2 1-15,0-1-1 0,0-2-2 16,1 0-2-16,1-1-1 0,-2 1-2 16,4-1-7-16,0 0-32 0,1 0-49 0,2 1-60 15,3 0-73-15,1 0 50 0,2-1-367 16,3 1 88-16,-3-1 73 0</inkml:trace>
  <inkml:trace contextRef="#ctx0" brushRef="#br0" timeOffset="-94730.2">17134 7975 142 0,'-3'-5'209'0,"2"1"22"0,-2 1 3 16,3 3-7-16,0 0-10 0,0 0-11 15,0 0-13-15,0 0-12 0,15 13-14 0,-3 2-14 16,4 2-14-16,0 4-12 16,2 1-12-16,18 20-9 0,-10-12-11 0,-6-6-9 15,-1-3-8-15,0-3-7 0,1 1-7 16,0-2-6-16,-2-3-5 0,-1 1-5 15,-2-5-4-15,-4 0-3 0,-1-3-4 0,-2 0-4 16,1 1-4-16,-3-2-9 0,0-1-18 16,-2 0-45-16,-1 1-39 0,1-1-54 15,-3-2-61-15,-1 1-295 0,0-1 82 16,0-3 69-16</inkml:trace>
  <inkml:trace contextRef="#ctx0" brushRef="#br0" timeOffset="-94375.54">17640 7960 125 0,'-12'27'230'0,"-13"27"51"15,0-3 25-15,-3-3 10 0,2 0 3 16,-2-1-2-16,2 1-6 0,4-11-7 16,4-6-15-16,-8 17-19 0,6-13-23 15,6-9-22-15,4-2-21 0,-1-1-20 0,0 0-17 16,3-1-17-16,0-2-16 0,2-1-19 15,2-5-26-15,2-1-35 0,-2 0-44 0,3-3-93 16,1-2-71-16,0 0-64 0,0 0 76 16,1-3-533-16,1-1 112 0,0-2 94 15</inkml:trace>
  <inkml:trace contextRef="#ctx0" brushRef="#br0" timeOffset="-89663.74">14897 11529 58 0,'4'1'112'16,"-4"-1"21"-16,4 2 3 0,-3 0-3 16,-1-2-8-16,1 4-9 0,-1-4-12 0,0 5-7 15,0-5-5-15,-2 6-6 16,2-6-3-16,-3 5-3 0,1-3-3 0,2-2-5 15,-4 3-4-15,4-3-6 0,-3 2-3 0,3-2-5 16,-4 0-5-16,4 0-4 16,0 0-3-16,0 0-4 0,-6-5-3 0,6 5-4 15,-1-5-3-15,-1 2-2 0,2 3-3 16,2-8-1-16,-2 8-4 0,1-8-3 16,-1 4 0-16,1 0-2 0,0 0-1 0,-1 4-2 15,3-5-3-15,-2 3-2 0,-1 2 1 16,1-3-2-16,-1 3 0 0,0 0 0 15,0 0-2-15,0 0-1 0,0 0 2 16,0 0 2-16,0 0 4 0,0 0 1 0,0 0-1 16,0 0 0-16,1 9 0 0,-1-9-1 15,0 0-2-15,-1 5-1 0,1-5 2 16,0 0-1-16,-1 5 0 0,1-5 1 16,0 4-2-16,0-4 0 0,0 0-8 15,-1 5-35-15,1-5-37 0,0 0-26 0,0 5-42 16,0-5-183-16,0 0 54 0,0 0 46 15</inkml:trace>
  <inkml:trace contextRef="#ctx0" brushRef="#br0" timeOffset="-88793">15750 11909 8 0,'-6'-1'95'0,"2"1"39"0,-1-1 9 16,5 1-3-16,-6 0-7 0,3-1-10 15,3 1-10-15,-5 0-10 0,5 0-10 16,-5 1-8-16,5-1-7 0,-6 0-8 0,6 0-7 16,-5 0-7-16,5 0-7 0,-2 1-2 15,2-1-6-15,-3 2-4 0,3-2-3 16,-5 2-2-16,5-2-2 0,-3 3-5 16,3-3-2-16,0 0-4 0,-3 2-11 0,3-2-30 15,0 0-33-15,-3 2-36 0,3-2-43 16,0 0-113-16,0 0 41 0,0 0 34 15</inkml:trace>
  <inkml:trace contextRef="#ctx0" brushRef="#br0" timeOffset="-87749.24">15087 11633 45 0,'0'0'122'0,"0"0"32"0,0 0 9 15,-3-3-2-15,3 3-6 0,0 0-10 16,0 0-9-16,0 0-10 0,0 0-8 0,0 0-9 16,0 0-7-16,0 0-7 15,0 0-3-15,6-5-4 0,-6 5-3 0,5-1-4 16,0 1-2-16,-5 0-4 0,7 0-3 16,-3 0-6-16,2 1-4 0,1-1-3 15,0 2-5-15,1-1-4 0,0 0-2 16,-1 0-2-16,1 0-2 0,1 1-3 15,1 1-2-15,2-1-1 0,0 1-2 0,2 2-2 16,-2 0-2-16,10 3-2 0,-3-1-1 16,-3 2-3-16,4 0-2 0,-1 2-2 15,-1-2 1-15,1 2 2 0,0 0 2 0,-2 1 2 16,0-1 0-16,0 1 0 0,0 1-1 16,-2-1 1-16,2 0-1 0,-1 2-1 15,1-1 0-15,-2 2-1 0,1-3-1 0,0 3-1 16,-2 0-2-16,-1-1-2 0,3 0 0 15,-4-1-2-15,2 2-2 0,-1 0-1 16,-2-2-1-16,-1-1-1 0,-3-2-1 16,3 0-1-16,-3 1-1 0,0 1 0 15,0-4 0-15,-1 2 0 0,0-2 0 16,-1-1-1-16,-3 0 1 0,2-2-1 0,-2 1 1 16,1-2-1-16,-1 1-1 0,2-2 0 15,-4 1-2-15,2-1 0 0,1 0 0 16,-3-3-1-16,2 5 0 0,-1-3-2 0,1 1-13 15,-2-3-20-15,1 5-22 0,0-3-28 16,-1-2-32-16,1 4-53 0,-1-4-52 16,0 0-283-16,0 4 83 0,0-4 69 0</inkml:trace>
  <inkml:trace contextRef="#ctx0" brushRef="#br0" timeOffset="-86054.33">16468 12165 62 0,'4'-5'160'0,"2"-6"258"16,-5 5-201-16,1 0-7 16,1 0-11-16,-2 0-11 0,-1 0-12 0,0 0-10 15,0 1-11-15,-1-2-9 0,-2 0-10 16,0 0-11-16,-3-1-8 0,-4 0-8 15,-1-1-7-15,-5-2-8 0,-1 4-7 0,-4-3-6 16,1 3-6-16,-2-2-6 0,3 5-5 16,3 0-6-16,0 2-5 0,0 2-6 15,-1 0-4-15,2 0-4 0,-2 2-4 0,0 2-4 16,-9 1-4-16,4 0-2 0,4-1-3 16,2 3-2-16,2-2-2 0,1 1-3 15,-1 1-1-15,1-1-1 0,-6 6-1 16,5-3-2-16,-3 3-1 0,2-1-1 15,1 3-1-15,2-2 0 0,0 3-2 0,-2 2 1 16,3-1-1-16,3 1 0 0,0-4-1 16,2 0-1-16,0 0 0 0,0 1 0 15,2 0 0-15,0 1-1 0,0-1 1 16,0 1-1-16,2-2 0 0,2 2 0 16,-1-3 0-16,1 0 0 0,1-1-1 0,-1 2 0 15,2 1 0-15,2-1 0 0,-2-1 0 16,2 1 1-16,1-1-1 0,-1-1 0 15,2 0-1-15,-2 1 1 0,3-2-1 16,-1-1 1-16,-1 1-1 0,1-1 0 16,1-1 0-16,-2 0 0 0,2-3 1 0,2 2 0 15,1-1-1-15,1-1 1 0,-2 0 0 16,0-1 1-16,2 0-1 0,3-1 0 16,-2-1 0-16,2 0-1 0,0-1 1 0,2-1 1 15,0 1 0-15,1-2-1 0,3 0 0 16,7-2 0-16,-2 0 0 0,4-1 1 15,-4-1 0-15,1 1 0 0,-1 0-1 16,-2-1 0-16,1-1 0 0,-5 2 0 16,-3 0 0-16,-3 1 0 0,2-1-1 0,-4 1 1 15,1 1-1-15,-2 0 0 0,1 1 1 16,-3 0-1-16,0 1-1 0,3 1-16 16,-5-1-35-16,1 0-45 0,1 1-61 15,-1-1-57-15,0 0 66 0,-1 0-364 0,-1-1 86 16,-2-1 70-16</inkml:trace>
  <inkml:trace contextRef="#ctx0" brushRef="#br0" timeOffset="-84939.28">16671 11942 99 0,'4'-8'159'15,"0"1"20"-15,-2 1 0 0,2 1-7 0,-3 1-9 16,3 2-10-16,-2 0-10 0,-2 2-11 16,5 3-12-16,-1 0-9 0,-2 4-11 15,2 4-9-15,1 2-9 0,-2 3-6 16,1 9-8-16,1 5-7 0,0-2-5 0,-4 2-6 16,3 3-5-16,-2 0-5 15,1 0-2-15,-2 1-5 0,1-1-3 0,0-1-2 16,-1 0-3-16,-1-3-2 0,0-5-1 15,1-4-2-15,0-5-2 0,-1-2 0 16,2-1-1-16,-1-3 0 0,0-2-1 16,2-2-1-16,-2-1-1 0,0-2-2 0,-1-2 1 15,0 0-2-15,0 0 0 0,0 0 1 16,5-9-1-16,-5 4-2 0,0-4 1 0,0-1-1 16,0-1 0-16,0-4-2 0,0-2 0 15,0-2 0-15,0-9-2 0,-1 0-1 16,-1-3 0-16,2 1-1 0,0-1 1 15,-1-3-2-15,4 1 0 0,-2 0 0 16,1 0 1-16,1 0-1 0,2 1 2 0,-1 2-1 16,3 1-2-16,1 3 0 0,1 0-3 15,-1 4 2-15,2 1-3 0,-1 7 0 16,1 1 0-16,-3 4 2 0,3 1-2 16,-2 1 1-16,1 3 2 0,2 0-1 0,-3 3-1 15,1 1-1-15,0 1 1 0,3 2 2 16,-1 2 1-16,-1 2 0 0,1 2-1 15,5 6 0-15,-5-2 2 0,-3-2 0 16,-2 1 1-16,-1 0-1 0,-1 1 1 0,0 0 1 16,-3 1-1-16,-1-1 0 0,-1 1 0 15,-4 1-1-15,0 0-1 0,-1 6-4 16,-3-5-4-16,-3 1-6 0,1-5-10 16,-4 3-6-16,4-3-8 0,1-4-4 0,0 0 1 15,2-2 5-15,-2 1-3 0,2-2 10 16,0-1 1-16,2 0-1 0,1-1 5 15,-1 1 1-15,1 0 3 0,1-1 3 16,1 2-1-16,-1 0 1 0,0 0 1 0,3 1 5 16,-1-1-1-16,2 0 6 0,0 0 7 15,0 2 7-15,2 0 8 0,2 0 9 16,1 5 6-16,1-3 4 0,0 2 5 16,2-1 6-16,5 6 7 0,0 0 7 0,1 0 4 15,-1 2 4-15,1 0 2 0,0 1 2 16,0 0 0-16,1 0-1 15,-2-1-2-15,-1 0-1 0,2-1-2 0,-2 1-1 16,-2-6 0-16,0 0-4 0,-4-2-3 16,2-1-4-16,0 1-4 0,0-3-4 0,1 1-4 15,-1 0-5-15,0-1-2 0,0-2-3 16,-1 0-5-16,0 0-21 0,-1-1-67 16,0-1-65-16,3 1-65 0,-3-2-59 15,1 0-285-15,-1 0 89 0,0-1 73 0</inkml:trace>
  <inkml:trace contextRef="#ctx0" brushRef="#br0" timeOffset="-84134.81">17240 12218 37 0,'0'-3'130'0,"0"3"40"0,-3-3 14 15,3 3-1-15,0 0-4 0,0 0-8 16,0 0-10-16,9 8-8 0,-2 0-9 16,2 2-10-16,7 7-9 0,0 1-8 0,-2 0-5 15,4 1-3-15,0 1-5 0,-2 0-4 16,1 0-5-16,1-2-4 0,-1 0-5 16,1 0-6-16,-2-1-7 0,-2-2-7 0,-2-3-6 15,-2-1-5-15,-2-3-5 0,0-1-4 16,1 1-13-16,-4-1-19 0,1-1-37 15,-1-1-47-15,0 0-39 0,-2 1-41 16,1-1-47-16,-2-3-223 0,0 1 70 16,-1 0 59-16</inkml:trace>
  <inkml:trace contextRef="#ctx0" brushRef="#br0" timeOffset="-83833.62">17311 12577 128 0,'0'-9'194'0,"2"2"28"16,1-1 11-16,3-4 0 0,2-7-5 0,3-2-8 15,3 1-10-15,-2-2-13 0,3 1-15 16,1 0-15-16,-3 1-16 0,1 1-14 16,0 3-17-16,0 0-24 0,-2 3-28 0,-2 2-31 15,-1 2-34-15,-1 0-84 16,2 1-57-16,0-1-95 0,-3 1-163 0,2 1 66 16,-5 0 55-16</inkml:trace>
  <inkml:trace contextRef="#ctx0" brushRef="#br0" timeOffset="-82493.25">17951 11934 24 0,'0'0'92'0,"0"0"31"16,0 0 10-16,0 0-2 0,0 0-5 15,0 0-6-15,0 0-10 0,0 0-2 16,0 0-6-16,0 0-4 0,0 0-7 16,0 0-6-16,0 0-4 0,0 0-6 0,0 0-6 15,5 1-3-15,-5-1-6 0,0 0-3 16,2 3-3-16,-2-3-2 0,1 3 1 15,-1-3-1-15,0 0 0 0,0 3 2 16,0-3 0-16,1 3-1 0,-1-3-1 0,0 0-2 16,2 4-2-16,-2-4-1 0,0 0-2 15,0 0-4-15,3 3-3 0,-3-3-3 16,0 0-2-16,1 3-3 0,-1-3-2 16,0 0-3-16,3 3-2 0,-3-3-1 0,0 0-2 15,1 2-1-15,-1-2-2 0,0 0 1 16,0 0 0-16,3 2-1 0,-3-2 0 15,0 0 0-15,0 0 2 0,3 0 1 16,-3 0 3-16,0 0 1 0,0 0 1 0,4 2-1 16,-4-2 0-16,0 0-3 0,0 0-2 15,0 0-1-15,2 1-3 0,-2-1 1 16,0 0-3-16,0 0-1 0,0 0-1 16,0 0-1-16,0 0-1 0,4 0-1 0,-4 0-1 15,0 0 1-15,0 0 2 0,0 0 1 16,0 0 2-16,0 0 2 0,0 0 1 15,0 0-1-15,0 0 0 0,0 0-1 0,5 1-2 16,-5-1-2-16,0 0 0 0,0 0-1 16,0 0-2-16,0 0 1 0,2 3-1 15,-2-3 0-15,4 3-1 0,-3-1-1 16,3 1 0-16,-1 0-1 0,2 1 2 16,0 1-1-16,1-1 1 0,2 1-1 0,-1 2-1 15,3 2-1-15,1-2 1 0,0 0-1 16,5 6 0-16,-3-3-1 0,4 2 0 15,-2-3 0-15,-1-1-1 0,-3-1 0 16,0 0-1-16,1 0-1 0,0-1 0 16,0 0-3-16,-3-2-2 0,-1-2-1 0,-1 1 2 15,-1 0 2-15,1-1-2 0,-2 0 1 16,-1 0 1-16,1 0 1 0,-3-1-3 16,2 1 1-16,-2-1 1 0,1 1 1 15,-3-2 0-15,2 4-1 0,-2-4 1 0,2 4-2 16,-2-4 3-16,-2 5-1 0,2-5 1 15,-5 9-2-15,-1-4 3 0,-1 4-2 16,-3 1 1-16,-6 3 0 0,0 1-2 16,-2 1 1-16,-2 0 3 0,2 1 5 0,-2-1 9 15,2 2 11-15,-3 0 10 0,-1 1 7 16,2 1 5-16,1-1 3 0,-2 0 2 16,0 0 0-16,1 1-1 0,1 0-4 0,3-2-3 15,0 2-4-15,5-2-3 0,-3-2-5 16,6-2-2-16,1-1-4 15,2-4-2-15,0-2-1 0,2 1-4 0,2-3-10 16,0 0-40-16,1-4-60 0,1 4-55 16,-1-4-71-16,5 1 68 0,-5-1-423 15,7-5 95-15,-1 1 79 0</inkml:trace>
  <inkml:trace contextRef="#ctx0" brushRef="#br0" timeOffset="-81516.49">18629 11798 68 0,'2'-5'152'0,"2"-2"33"0,1 2 7 16,0 2-1-16,0 2-7 0,-1 1-11 15,3 3-13-15,-1 3-14 0,3 5-10 16,0 12-13-16,0 0-9 0,-1 5-10 15,-1 1-8-15,-1 2-6 0,-1 1-2 0,-2 2 2 16,0 1 1-16,-1 1 0 0,1-1 0 16,-3 0-3-16,1 0-4 0,-1 0-4 15,-3-1-4-15,2-1-6 0,1-2-5 0,0-3-5 16,1-5-6-16,1-5-5 0,0-4-4 16,1-1-4-16,-2-2-5 0,2-2-8 15,0-1-10-15,1-2-12 0,-3 0-10 16,2-3-8-16,0-2-3 0,-2 0 2 0,-1-1 2 15,0 0 1-15,0 0 1 0,4-7 1 16,-4 2 0-16,0-3 0 0,0-2-1 16,-1-5 5-16,-1-1-2 0,-3-10 1 15,-1-4 1-15,-1 1 1 0,1-3-2 16,0 0 1-16,-2-1 2 0,-3-29-2 16,0 16-1-16,5 8 3 0,2 5 0 0,1-1 0 15,0 0-1-15,1 2-1 0,2 0 2 16,0 1-2-16,2 3 1 0,1 0 0 15,0 4-1-15,0 3-1 0,1 5 1 0,-2 2 2 16,3 0-2-16,-1 2 1 0,0 1-1 16,0 0 1-16,2 0 1 0,-1 1 0 15,1 2 0-15,2-1 0 0,-1 1-2 0,3 1 0 16,-2 0 4-16,1 0-1 16,1 2-4-16,1 1 2 0,1 1-2 0,-1 0 2 15,-1 1 0-15,0 2 1 0,1 0-1 16,-1 0 1-16,4 2 1 0,1 1-1 15,-1 1 1-15,5 4-1 0,-2 0-1 0,1 3 0 16,-1 2 1-16,-2-1 0 0,-1 2 2 16,1 2-1-16,-3-1-2 0,-1 3 2 15,-4-1 1-15,1-3-3 0,-5 1 2 16,1 0 0-16,0 1 0 0,-3 0 2 16,-2 0 0-16,-2-1 0 0,-4 10-1 0,-1-4 1 15,-3-1 0-15,-2-2 0 16,-2-1 0-16,-3-1-1 0,0 0-8 0,-1-5-26 15,1 1-39-15,2-1-57 0,5-5-65 16,0-1-249-16,3-2 74 0,1-2 62 16</inkml:trace>
  <inkml:trace contextRef="#ctx0" brushRef="#br0" timeOffset="-81181.26">19043 12167 34 0,'2'1'156'0,"1"2"52"15,-2 0 20-15,3 3 2 0,2 5-5 16,-1-1-7-16,1 2-10 0,0 0-13 16,3 7-13-16,2-1-15 0,1 1-15 15,-1 0-14-15,2-2-12 0,0 0-12 0,3-1-11 16,-2-1-10-16,1-2-15 0,-1-2-26 16,-2-1-35-16,-1-3-76 0,0 0-69 15,1 0-66-15,-1-1-231 0,-1-1 72 0,-2-2 58 16</inkml:trace>
  <inkml:trace contextRef="#ctx0" brushRef="#br0" timeOffset="-80868.75">18971 12499 47 0,'0'0'152'0,"0"0"52"0,0 0 23 15,7-10 10-15,2 0-3 0,4-7-5 16,3-1-9-16,0-2-15 0,4-1-16 15,-2-1-17-15,2 2-16 0,-2-1-26 0,3 0-38 16,-4 2-43-16,1-1-45 0,-1 1-92 16,0 4-57-16,-4-2-241 0,3 2 64 15,-4 1 54-15</inkml:trace>
  <inkml:trace contextRef="#ctx0" brushRef="#br0" timeOffset="-80424.44">19964 11747 104 0,'-3'11'157'0,"-4"2"24"15,-4 11 9-15,-1-2 3 0,-5 3-3 16,-14 26-4-16,-1 0-5 0,-13 22-3 0,-2-7-8 15,-3 1-7-15,-2 3-9 0,3 1-7 16,-5 1-5-16,-1-1-1 0,1-5-1 16,4 4-2-16,15-20-9 0,4 3-8 15,0-3-11-15,4-3-8 0,8-10-9 0,5-9-9 16,2-2-8-16,1-2-7 0,1 0-13 16,1-2-21-16,3-4-32 0,3-5-76 15,2-1-60-15,1-2-64 0,1-3 47 16,1-2-364-16,1-1 86 0,0-3 71 0</inkml:trace>
  <inkml:trace contextRef="#ctx0" brushRef="#br0" timeOffset="-79621.49">19709 12448 95 0,'-1'17'161'0,"-1"9"27"0,-3 3 7 16,-1 2-6-16,1 1-9 0,0 3-5 15,-6 28-8-15,1-17-7 0,3-9-8 0,-1-4-9 16,1 2-10-16,1-2-10 0,0 3-9 16,2-3-13-16,0-1-11 0,2-1-6 15,-1-3-8-15,2-5-7 0,2-6-7 16,1-2-5-16,-1-4-6 0,0-3-4 0,2-1-4 16,-2 0-4-16,1-3-4 0,0-1-4 15,0-1-5-15,-2-2-2 16,4 0-2-16,-4 0-3 0,3-5-2 0,1 0-1 15,-1 0-1-15,-1-2-2 0,0-1-1 16,1-4-1-16,-2-3-1 0,2-1-3 0,-2-1-1 16,2-11 0-16,0 1-1 0,-2-2 1 15,3-2 0-15,-2 2 0 0,1-4-1 16,-2 0-1-16,0 0 0 0,2-1-2 16,-2 2-6-16,1-2-10 0,1 2-4 0,-2 1 0 15,2 0-2-15,0 3 3 0,1 3 1 16,-1 0 3-16,0 4 1 0,-1 5 3 15,1 2-1-15,-1 1-1 0,1 2 1 16,-2 1 1-16,1 2-1 0,1-1 3 0,-1 1 1 16,2 1-2-16,-2 1 0 15,2-1 2-15,0 1 2 0,-1 1 1 0,2 0-1 16,1 1 0-16,-2 1-1 0,2 0-3 0,0 0-5 16,2 0-4-16,-2 2-6 15,2 1 1-15,1-1 0 0,-2 1-3 16,2 1 4-16,0 0-1 0,0 1 1 0,5 0 4 15,-3 1 0-15,1 0 2 0,0 1-4 16,1 1-4-16,-1-2-1 0,-1 3 2 16,0 0 3-16,0 1 3 0,-1-1-2 0,-1 2 5 15,-1 1-2-15,0 0-5 0,-2 0 2 16,1 0 4-16,-5 0 1 0,0 0 2 16,0-1 0-16,-2 1 2 0,0 1 0 0,-4 1 9 15,0 1 2-15,-2 1 5 0,-1-1 7 16,-5 5 5-16,-2-1 7 0,1-2 1 15,-3-1 1-15,1-2-1 0,3-3-1 16,1-1-4-16,0-2-21 0,0-1-74 0,-8 1-484 16,11-4 222-16,1-2 55 15</inkml:trace>
  <inkml:trace contextRef="#ctx0" brushRef="#br0" timeOffset="-79131.24">19897 12945 97 0,'0'0'179'0,"0"0"31"0,0 0 7 16,7 6-7-16,-1-1-8 0,-2 1-15 15,6 3-14-15,-3 1-15 0,2 1-14 0,4 5-15 16,2 0-11-16,0-1-12 0,-3-3-17 15,-3-1-25-15,-1-3-35 0,2 0-50 16,-2-1-88-16,0-3-85 0,-2 0-138 0,-1-2 56 16,-2 0 46-16</inkml:trace>
  <inkml:trace contextRef="#ctx0" brushRef="#br0" timeOffset="-78769.78">20199 12901 57 0,'0'0'157'16,"2"-4"42"-16,-2 4 11 0,0 0-2 15,0 0-7-15,0 0-11 0,-8 12-8 0,5-7-7 16,-3 5-6-16,-3 9-5 0,-2 2-3 16,-3 4-1-16,0 0-1 0,-13 27-2 15,-1-5-5-15,2 1-3 16,-5-2-5-16,3 0-4 0,5-13-4 0,4-4-7 0,4-6-9 16,-1 1-10-16,1-1-10 15,0 0-10-15,3-4-10 0,2-1-17 16,4-5-25-16,0-3-30 0,1-2-67 0,4 0-68 15,-1-3-73-15,4-1 56 0,-2-4-436 16,2 2 97-16,-2-2 80 0</inkml:trace>
  <inkml:trace contextRef="#ctx0" brushRef="#br0" timeOffset="-73181.28">14471 10456 3 0,'0'0'75'15,"0"0"30"-15,-1-3 9 0,1 3-2 16,0 0-6-16,0 0-9 0,0 0-10 0,0 0-9 16,0 0-8-16,0 0-6 0,0 0-3 15,0 0-2-15,0 0-1 0,0 0-2 16,0 0-2-16,0 0-2 0,0 0-3 15,0 14-1-15,1-9-2 0,0-1-3 16,2 1-1-16,-2 2-1 0,1 0-1 0,0-1-1 16,0 2-1-16,1 0-2 0,-1 0-4 15,1 0-2-15,2 3-3 0,-2-3 0 16,1 1 0-16,-2-2-3 16,1 1-1-16,3 3 1 0,-2-3 1 0,2 1 0 0,-2 1 2 15,3 0-1-15,-3 0-1 16,3 0-1-16,-1 0-1 0,-1 0 0 15,2 1-1-15,0-2-2 0,1 2-1 0,-1-1-2 16,0 1 0-16,1 0-2 0,-2-2-2 16,1 1-1-16,1 0 0 0,-1 0-1 15,0-1 0-15,1 0-3 0,-2 0 0 0,0 1 0 16,0 0-2-16,0 0 0 0,-1-4-2 16,1 4-1-16,0-2 1 0,-2-1-1 15,1 0 0-15,0 0-1 0,0-2 1 0,-2 1 0 16,1 1-1-16,1-1-1 0,-1-1 1 15,0 1 1-15,-1 0 0 0,1-1 0 16,-1-1 0-16,1 2 0 0,0 0-2 0,-1-1 1 16,1 0 0-16,0 0-1 15,-1 1-1-15,0-1 1 0,1 0-2 0,-1 1 2 16,1 0 0-16,-1 0 1 0,0 2-2 16,2-1 1-16,-3-1 1 0,1 1 0 15,1-1-2-15,-2 1-1 0,3 0 1 16,-1 0-2-16,-2 0 2 0,3 0 0 15,-1 0-1-15,0 2 0 0,1-1 1 0,0 3 2 16,0-3 0-16,1 1 0 0,0-1 0 16,-1 3 0-16,2-2-2 0,-1 0 1 15,-2 1-1-15,0-1 0 0,2 2-2 0,0 0 2 16,-1 0 0-16,0 0 1 0,0 1 0 16,2 0-1-16,-2-1 1 0,2 1-1 15,0 0 0-15,-2-1 0 0,1 1 1 16,1-1-1-16,0 0-1 0,1-1 0 0,-2 2 2 15,1-1-2-15,-2 1 1 0,9 5 0 16,-7-4 0-16,0 0 0 0,0-2 0 16,0 0 1-16,-1 0-1 0,1 0-1 15,0 2 1-15,4 6 1 0,-4-5-1 0,-1-2 0 16,1 1-2-16,-1-2 1 0,1 2 1 16,0-1-1-16,-2 1 1 15,1-1 0-15,1 0 2 0,-1-1-1 0,2 1 0 16,-2-1-1-16,-1 0 1 0,1 1 0 15,0-1-1-15,1-2 1 0,-1 1-1 16,0 2-2-16,1-1 2 0,-2 0-1 0,2-1 1 16,-1 2 1-16,0 1 1 0,2-1-2 15,-2 0 0-15,-1 1 0 0,0 0-1 16,1-1 1-16,5 7-1 0,-4-4 2 0,-1-2-1 16,0-1 1-16,0 0 0 0,1 0 0 15,-1-2-1-15,0 1 0 0,-1 1 0 16,2 0 2-16,0-2 0 0,0 2-2 15,0-1-1-15,-2 1 1 0,2-1-2 0,0 0 3 16,1 1-2-16,-3 1 0 0,2-3 1 16,2 3 0-16,0 5 0 0,0-3 0 15,1-2-2-15,-4-2 2 16,1 2-1-16,0-3 2 0,0 2-1 0,0 0-3 0,1-1 4 16,-1 0-2-16,-1 0 2 0,1 1 0 15,1-2 1-15,-2 0-1 0,1 0-1 16,1 1 0-16,-1 0-1 0,0 0-2 15,1-1 2-15,-1 1 0 0,1 0 1 16,0 1 0-16,-3-1 1 0,2 1-2 16,0 0 1-16,1 0-1 0,-2-2 0 0,2 3 1 15,0-3 1-15,-2 1 0 0,1 0-1 16,0-1 1-16,0 1-1 0,-1-1 1 16,1 0-2-16,2 0-1 0,-3 0 2 0,1 0-1 15,1 1 1-15,-2-1 1 0,0-1-1 16,1 2 1-16,1-1 0 0,-2 2-4 15,0-2 0-15,1 0 3 0,-1 0 1 0,0 0-1 16,1 1 1-16,-1-2 1 16,0 2-1-16,1-1 0 0,-2 0 0 0,2-2-1 15,1 1-3-15,-2 0 3 0,1 1 0 16,2 0-2-16,-4-1 3 0,2 0 1 16,0 1-2-16,1 1 1 0,-1-1 0 0,0-1 0 15,1 0 0-15,-1 1 0 0,-1-1-1 16,-1 0 0-16,1 0-1 0,1-1 2 15,-3-1-1-15,4 2 0 0,-6-2-1 16,3 0-1-16,2 1 3 0,-1 0-1 16,-1-2 2-16,0 0-2 0,-2 0 0 15,2 0 0-15,-2-1-1 0,1 0 0 0,1 0 1 16,0 1 0-16,-1-2-1 0,-1 1-4 16,1-1-9-16,-2 0-17 0,1 0-28 15,-1 0-33-15,2-2-41 0,-3 1-205 0,1 0 57 16,0-1 46-16</inkml:trace>
  <inkml:trace contextRef="#ctx0" brushRef="#br0" timeOffset="-59101.59">20460 12244 1 0,'0'0'110'15,"5"0"48"-15,-5 0 20 0,8-1 6 16,-4 1-3-16,4-2-2 0,-1 0-2 0,7 0-6 16,0-2-8-16,11-3-8 0,-4 0-8 15,3-2-9-15,1 0-10 0,3-1-10 16,1-2-10-16,28-10-8 0,-18 6-11 0,-5 3-8 15,-3 3-8-15,-2-1-7 0,3 1-7 16,-1 2-5-16,-1 2-6 0,-1 1-14 16,-1 2-21-16,-8 2-43 0,-2 2-54 0,-4 3-46 15,0 0-54-15,-2 2-231 16,-2 0 70-16,0 0 57 0</inkml:trace>
  <inkml:trace contextRef="#ctx0" brushRef="#br0" timeOffset="-58707.65">20579 12460 66 0,'11'0'153'15,"-1"-1"40"-15,5-2 15 16,10-4 3-16,2-1-3 0,3-1-10 0,30-12-13 16,-6 3-15-16,-10 2-15 0,-9 4-14 15,23-7-12-15,-16 6-27 0,-8 2-41 0,-3 2-56 16,-2 2-119-16,-1-2-232 0,-1 0 58 16,-1 0 48-16</inkml:trace>
  <inkml:trace contextRef="#ctx0" brushRef="#br0" timeOffset="-57897.76">21111 11735 29 0,'0'0'91'16,"0"12"24"-16,4 1 7 0,2 11-3 0,0 2-9 16,0 5-4-16,-1 2 2 0,6 31 4 15,-5-14 3-15,-2-7 7 0,-3-3 5 16,0 33 4-16,-1-18 3 0,-1-10 1 15,-3-6-1-15,3-1-3 0,0 0-9 0,1-3-9 16,0-3-9-16,1-5-9 0,1-5-9 16,2-6-6-16,0-5-7 0,0-2-14 15,2-4-20-15,-2-2-20 0,1-2-19 16,0-2-33-16,3-1-6 0,-4-2 2 0,1-1 0 16,0-2-5-16,0-3 7 0,-1-1 4 15,-1-2 7-15,-2-1-2 0,0-1 2 16,-1-2 3-16,-2-9 7 0,-1-1-1 15,-1-2 2-15,-1-1 0 0,-1-3 8 0,-1 2 6 16,-2-2 1-16,1 0 0 0,-11-29 2 16,3 4-2-16,3 17 0 0,2 5 3 15,2 7-1-15,1 1-2 0,0 2 0 16,1 1-1-16,1 2-3 0,0 7 0 16,3 0 3-16,0 3 0 0,0 3 0 0,1 1 0 15,1 2-1-15,1-1-3 0,-2 2-2 16,2 0 3-16,2 1 2 0,-1 1-4 15,0 2 4-15,4-2-2 0,0 1 0 0,1 0-2 16,2 2 2-16,1 1 0 0,6 1 0 16,1 3 2-16,8 2-2 0,1 1 0 15,3 4 2-15,-2-1 1 0,2 2 0 16,22 14-1-16,-13-8-2 0,-8-3 3 0,-2-1 1 16,0 0-1-16,1 1 2 0,-3 1-2 15,2 0 0-15,-4-1 0 0,1 3 0 16,0 0-1-16,-5-1-2 0,2 2 2 15,-3 1 1-15,-3 0 1 0,0 2-2 16,-3 0 0-16,-1 0 0 0,-1 1 0 16,-4 0 2-16,-2 1 0 0,-2-5-2 0,1-2 1 15,-4-1 1-15,-2 1 0 0,-2 6 1 16,-2-1 7-16,-7-1 7 0,-2-1 4 16,-3 0 2-16,-5-4 2 0,-22 13-1 0,9-10-1 15,9-5-2-15,2-5-2 0,1 0-6 16,-2-1-33-16,0 0-74 0,2-2-81 15,2-1-200-15,2-2 62 0,3-1 53 16</inkml:trace>
  <inkml:trace contextRef="#ctx0" brushRef="#br0" timeOffset="-43818.05">22130 11636 6 0,'2'-4'89'16,"-2"4"34"-16,0 0 9 0,3-3-1 15,-3 3-5-15,0 0-5 0,0 0-6 0,0 0-2 16,0 0-6-16,6 6-5 0,-5-3-2 16,3 3-4-16,-1 0-4 0,-1 1-5 15,3 3-4-15,-1 5-3 0,-1 0-4 16,2 11-3-16,1 3-1 0,-2 4 2 0,1 2 4 15,-4 3 4-15,0 37 2 0,-1-21 3 16,-2-9 2-16,2-4 0 0,-3-2-3 16,1 0-5-16,2-1-6 0,0-3-7 15,1-2-6-15,3-4-6 0,-1-2-6 0,2-2-12 16,0-8-21-16,0-3-43 0,0-5-65 16,0-1-48-16,1-2-55 0,0-2-238 15,0-1 72-15,-1-1 60 0</inkml:trace>
  <inkml:trace contextRef="#ctx0" brushRef="#br0" timeOffset="-43419.48">21899 12096 72 0,'0'0'151'15,"-2"-5"32"-15,2 5 10 0,0 0-1 16,0 0-5-16,4-8-8 0,2 5-10 16,3 0-10-16,2 0-10 0,5-1-10 15,6-2-10-15,5 1-8 0,1-1-10 0,1 0-9 16,2 0-10-16,2 0-8 0,-1 1-8 16,1 1-7-16,-1-1-8 0,1 2-17 15,-6-3-28-15,-3 5-58 0,-4 2-68 0,-5-1-75 16,-2 4-206-16,-1 0 66 0,-3-2 53 15</inkml:trace>
  <inkml:trace contextRef="#ctx0" brushRef="#br0" timeOffset="-42904.8">21895 12075 98 0,'-5'4'156'0,"1"1"18"16,2 0 3-16,-1 1-6 0,2 0-10 0,1 2-10 15,3 0-12-15,-1 4-11 0,3 0-9 16,2 0-9-16,4 6-7 0,3 0-5 16,2-1-5-16,1-2-4 0,-1 0-5 0,5 0-3 15,-2-2-4-15,1 0-6 0,1-1-6 16,2-1-6-16,-2-2-5 0,0-1-4 16,-3-1-5-16,-3-2-4 0,-2 0-4 15,1-1-3-15,-2 0-4 0,-2 0-2 16,-3-1-2-16,0-1-3 0,1-1-1 15,-2 1 3-15,-1 1 0 0,0-2 0 16,-2-1-1-16,-3 0 0 0,5 0 2 0,-5 0 2 16,5-1 1-16,-5 1 1 0,4-5 0 15,-1 3-1-15,1-2 0 0,0-3 1 16,1-3 4-16,0-3 6 0,4-7 5 16,-1-3 3-16,2 0 0 0,-1-3-3 15,0 1-2-15,0 0-4 0,-2 0-5 0,1 1-22 16,-1 3-65-16,-1 2-82 0,0 5-74 0,-4 0-315 15,2-1 87-15,1 1 74 0</inkml:trace>
  <inkml:trace contextRef="#ctx0" brushRef="#br0" timeOffset="-42247.57">22814 11677 113 0,'5'-8'212'15,"0"2"39"-15,-3 0 11 0,3 1-5 0,-3-2-15 16,1 0-17-16,-2 2-19 0,0 0-19 16,-2 1-18-16,1 4-17 0,-2-6-15 15,-2 5-14-15,0 0-13 0,4 1-10 16,-11 3-11-16,0 1-9 0,0 3-7 16,-6 4-8-16,0 2-7 0,1-2-6 0,-1 4-5 15,1 0-4-15,1 0-5 0,1 2-4 16,0 1-5-16,2 1-2 0,-4 2-3 15,5-1-2-15,-4 1-2 0,4 1-2 16,-1 0-1-16,1-1-2 0,1 2-1 16,1-1-2-16,2 1-2 0,1 0 0 0,0-2-1 15,1-1-2-15,0-4 0 0,2-1-1 16,1 0 0-16,2 0-1 0,2 0 0 16,1 0-1-16,-1-2 0 0,4 0 0 15,1 0-1-15,5 4 0 0,-1-4 0 0,4 2 0 16,-3-6 0-16,2-2 0 0,7 2 0 15,-3-3-1-15,0-1 1 0,-2-3 0 16,0 0-1-16,2-2 0 0,10-2 0 16,-2-3 0-16,2-2 1 0,-3-3 1 0,2-1 2 15,-3-2 3-15,-3-4 4 0,1-1 3 16,-1-2 5-16,-5-2 2 0,1-2 2 16,-5-1 3-16,-1-5 3 0,-2 1 0 0,-4 0-1 15,0-1-1-15,-4 2-2 0,-1 4-1 16,-1-2-3-16,-4 0-4 15,-1 2-1-15,-2 1-10 0,0 1-36 0,-2 3-48 16,-1 2-45-16,0 3-55 0,1 4-42 0,2 1 72 16,-1 4-398-16,-1-2 91 15,-1 2 75-15</inkml:trace>
  <inkml:trace contextRef="#ctx0" brushRef="#br0" timeOffset="-41951.38">22831 12036 30 0,'8'14'167'0,"1"-2"63"0,6 4 23 16,-3 1 4-16,0 0-10 0,3 0-15 16,0 0-17-16,-1 0-19 0,0-2-17 15,2 1-17-15,-2-2-18 0,-1-3-33 16,-2-1-42-16,-3-2-49 0,3 0-79 0,0 1-80 16,0-3-247-16,0 1 64 0,0 0 54 15</inkml:trace>
  <inkml:trace contextRef="#ctx0" brushRef="#br0" timeOffset="-41619.35">23147 12053 121 0,'0'0'194'0,"0"0"28"0,0 0 6 16,4-1-3-16,-4 1-8 0,4 5-7 16,3 1-7-16,0 3-10 0,3 0-10 15,1 7-12-15,5 1-13 0,-2 0-13 0,1 1-13 16,1-1-12-16,0 0-11 0,5-1-9 15,-4-2-11-15,1-1-11 0,1-1-18 16,-5-3-28-16,0-3-38 0,-2-1-93 0,2-1-65 16,-5-1-84-16,0-1-198 0,-1-1 74 15,-2-1 62-15</inkml:trace>
  <inkml:trace contextRef="#ctx0" brushRef="#br0" timeOffset="-41320.35">23151 12369 109 0,'0'0'207'16,"11"-18"41"-16,1 0 12 0,1-4-1 16,3-2-10-16,20-21-17 0,-4 3-18 15,-8 9-19-15,-4 7-20 0,-6 6-37 16,3-2-50-16,-3 3-61 0,-2 1-112 0,-2 4-142 16,-1 2-122-16,-4 3 59 0,-2 1 48 15</inkml:trace>
  <inkml:trace contextRef="#ctx0" brushRef="#br0" timeOffset="-40613.81">23872 11486 24 0,'0'-7'142'16,"-1"1"45"-16,1 2 13 15,1 1-1-15,-1 3-7 0,0 0-10 0,0 0-10 16,0 0-11-16,9 11-7 0,-4 0-9 16,-2 6-5-16,5 9-6 0,-1 3-5 15,-2-1-6-15,2 3-5 0,-1 3-6 0,0-2-6 16,1 4-7-16,-1 0-7 0,-1 0-8 15,-2-1-8-15,1 0-7 0,-2-3-7 16,1 0-6-16,-3-2-17 0,-1-3-27 0,-1-4-65 16,1-3-74-16,0-5-68 0,-4 0-278 15,1-2 79-15,-1-3 65 0</inkml:trace>
  <inkml:trace contextRef="#ctx0" brushRef="#br0" timeOffset="-40052.8">23696 11687 117 0,'-2'-14'182'0,"1"-2"25"16,2-3 4-16,1-8-7 0,1-3-12 15,0 0-15-15,0-2-15 0,1 0-15 0,0 0-14 16,2 0-12-16,-1-1-13 0,-2 2-12 16,2 2-10-16,-1 0-8 0,0 2-8 15,-2 2-8-15,1 5-6 0,-1 2-6 16,1 4-5-16,-1 2-6 0,1 1-3 15,-2 1-5-15,1 2-4 0,2 0-3 0,-2 3-2 16,2-1-3-16,0 1-1 0,-2 2-3 16,3 2-2-16,0-1-1 0,-2 2-1 15,2 0 0-15,4 1-2 0,1 1-1 16,2 1-2-16,3 2 0 0,7 3-1 16,-1 1-1-16,1 3 0 0,-1-1-1 0,1 2-1 15,-2 1-2-15,-1 1-3 0,0 2-1 16,0 0 2-16,-5 2 0 0,-1 1-1 0,-2 0 2 15,-3 3 0-15,-2 0-2 0,-3-3 3 16,-3-3-4-16,0-1 4 0,-3 0 0 16,-4 9 1-16,0-4 1 0,-4-2 3 0,-3 0 3 15,-1-5 2-15,-4-1-1 16,-1-3 0-16,-1-2 1 0,2-4-2 0,2-1 0 16,1-3-4-16,-1 0-42 0,1-2-68 15,0 0-69-15,2-3-253 0,1 0 72 16,-3-1 59-16</inkml:trace>
  <inkml:trace contextRef="#ctx0" brushRef="#br0" timeOffset="-39516.61">24387 11524 1 0,'2'-2'156'0,"-2"2"67"0,1-4 24 0,-1 4 3 16,0 0-10-16,0 0-16 0,-10 0-20 0,10 0-17 16,-13 3-18-16,2 3-16 0,1 0-16 15,-1 2-13-15,-6 5-12 0,2 1-11 16,1 2-10-16,0 2-9 0,-1 0-9 15,2 2-7-15,1-1-7 0,-1 3-5 16,1 1-6-16,1 3-5 0,1-2-4 16,1 1-4-16,-1-1-2 0,2 1-3 0,2-3-5 15,3-2-2-15,-1-2-3 0,4-2-1 16,-1 0-3-16,1-1-2 0,1 0 0 16,1 0-2-16,2-1 0 0,1-1-2 0,0 0-1 15,0 0-1-15,2-3 0 0,2-2-1 16,2-1 0-16,1-2 0 0,3-2-1 15,-1-1 0-15,4-3 0 0,0 0-1 16,8-3-1-16,1-1 0 0,-3-4 1 16,2-2 0-16,-3-1-1 0,-1-3 0 0,-1 1 0 15,-2-4 0-15,-2-2 0 0,-4-1 0 16,-2-2 1-16,-1-2 2 0,-5-2 4 16,-4 0 4-16,-1-1 2 0,-3-1-1 0,-2 1-1 15,-2-1-2-15,0 3-2 0,1 2 0 16,-4 2-5-16,4 1-26 0,0 5-51 15,-1 3-57-15,3 3-69 0,-1 1 40 16,0 3-346-16,0 0 85 0,0 1 69 16</inkml:trace>
  <inkml:trace contextRef="#ctx0" brushRef="#br0" timeOffset="-39269.76">24415 11852 9 0,'11'15'166'0,"1"1"65"15,1 0 20-15,1 1-4 0,-4 0-11 16,1 1-18-16,0 1-22 0,0-1-33 0,0 1-43 15,-4-4-51-15,0-2-62 0,-1-2-327 16,-2-3 54-16,0-2 44 0</inkml:trace>
  <inkml:trace contextRef="#ctx0" brushRef="#br0" timeOffset="-38948.27">24610 11855 23 0,'0'0'141'0,"3"0"53"16,-3 0 16-16,6 3 2 0,0 1-7 16,2 3-13-16,3 1-14 0,-1 1-17 15,0-1-14-15,5 5-25 0,1 2-35 16,-2-5-41-16,-4-3-45 0,-1 0-112 0,-1-1-191 16,-1-2 51-16,-1 0 41 0</inkml:trace>
  <inkml:trace contextRef="#ctx0" brushRef="#br0" timeOffset="-38479.52">24938 11785 130 0,'-16'25'200'0,"-15"20"30"0,-1 4 8 15,3-2-1-15,0 0-5 0,7-12-10 16,4-4-15-16,4-6-16 0,0 1-17 16,1-2-16-16,2-1-16 0,-2-3-13 15,5 0-13-15,-1-5-11 0,5-3-11 16,0-1-10-16,0-3-8 0,2 0-8 0,2-3-8 15,-3 2-6-15,2-1-6 0,0-1-6 0,1 0-5 16,-1-1-4-16,-2 0-2 16,3 0-4-16,-1 0-2 0,1-1-2 0,0-3-2 15,-3 5-2-15,1-2-2 0,2-3-1 16,-3 5-1-16,2-3-1 0,1-2 0 16,-2 4-1-16,2-4 0 0,-3 3-2 0,3-3-1 15,-2 3-2-15,2-3-1 16,-3 2-1-16,3-2-1 0,-2 3-1 15,2-3 0-15,-1 3-1 0,1-3 1 0,-3 4-1 16,3-4-2-16,-1 3-13 0,1-3-25 16,-1 3-33-16,1-3-46 0,0 0-59 15,-1 5-67-15,1-5-254 0,0 0 83 0,0 0 69 16</inkml:trace>
  <inkml:trace contextRef="#ctx0" brushRef="#br0" timeOffset="-29589.36">10353 8883 11 0,'0'0'96'0,"1"3"39"16,-1-3 15-16,0 0 3 0,0 0-4 15,0 4-7-15,0-4-8 0,0 0-7 16,0 0-6-16,0 5-5 0,0-5-8 0,0 0-6 16,0 0-5-16,-4 4-6 0,4-4-4 15,0 0-5-15,0 0-5 0,0 0-4 16,-5-1-6-16,5 1-4 0,0 0-2 15,-3-5-5-15,3 5-5 0,-4-4-6 16,3 1-2-16,1 3-2 0,-5-9-4 0,4 4-2 16,-2-2-2-16,2-1-2 0,0-1-3 15,-2 0-2-15,2-1-2 0,0-4-1 16,1-1-4-16,0-1-2 0,0-1-1 16,0-2-1-16,0 1-2 0,1-10-1 0,2 1-2 15,-1-2-1-15,2 3 0 0,-2-1-3 16,3-3 1-16,0 2-2 0,0 0-1 15,1 0 0-15,0 1 0 0,1-2-1 16,0 0-2-16,0 1 1 0,0-2 0 0,1 1 0 16,-1 1 1-16,0 0-1 0,2 0 1 15,-2 1-2-15,-1 2 1 0,2 0-1 16,0 1 0-16,0 1 0 0,-1 1-1 0,1-3 0 16,0 3 0-16,2 0 1 0,-2 0 0 15,1 0-1-15,2 1 0 0,0 0 0 16,0-1 0-16,0-3 0 0,0 1 1 15,2-1 0-15,1 0-1 0,-1 0 1 0,1 1 1 16,1 2 0-16,-2-2-1 0,0 3 0 16,1 2 1-16,-2-1 1 15,2 2-1-15,0 2 2 0,0-1 0 0,0 2 1 16,-2 4 2-16,-1 1-1 0,-2 0 1 16,7-4 1-16,-4 5 0 0,-2-1-1 0,0 1 0 15,1 1-1-15,-1 1 0 0,0 0-1 16,1 0 0-16,-3 0 0 0,3-1-1 15,-3 1 1-15,3 0-1 0,-1 0 0 16,-2 1 1-16,1 0 0 0,-2 1-1 0,-1 0 0 16,0 2-1-16,0-1-1 0,-2 2-10 15,0-1-28-15,-1 2-41 0,0 0-52 16,-3 1-70-16,0 0-233 0,5-2 72 0,-5 2 60 16</inkml:trace>
  <inkml:trace contextRef="#ctx0" brushRef="#br0" timeOffset="-27586.66">11335 6550 38 0,'-2'-5'117'0,"2"5"34"0,-8-6 15 0,2 2 3 16,-1 0-3-16,1 0-7 0,-5-3-8 15,1 1-10-15,-2 2-11 0,-1-1-11 16,1 0-10-16,0 1-11 0,1 0-9 16,-1 0-9-16,-1 0-7 0,4 2-7 0,-1-1-7 15,0 2-6-15,3 1-5 0,-3 0-5 16,0 1-4-16,0 1-5 0,-2 3-4 15,0-1-4-15,2 2-2 0,-1 0-2 16,0 2-3-16,0 0-2 0,0 3-2 0,2-1 0 16,-3 6-3-16,1-3-1 0,4 0-2 15,-1-1 0-15,1 0-2 0,1 0 0 16,1 0-3-16,1 1 1 0,1 0 1 0,-1 0-1 16,1 0-1-16,1 2-1 15,1-2 0-15,-1 1-1 0,1 0 2 0,1 1-1 16,1 0 0-16,1 0 1 0,-1-1 0 15,1 2 0-15,1-2-2 0,-1 0 1 16,1 0-1-16,2-1-1 0,-2-1 1 0,2-1 0 16,0 1 2-16,0-1 1 15,1-2 2-15,0 0 1 0,2 0 1 0,-2-2 0 16,0 0 1-16,3 0 0 0,-2-2 0 16,1-1 1-16,0-1-1 0,2-1 1 0,-1-1 2 15,2-1-1-15,4-1 0 0,11-3-1 16,-3-1 1-16,0-3 0 0,3-2 0 15,0 0-1-15,0-1-2 0,-3-2-1 16,0 0-1-16,2 0-1 0,-4 3-3 0,0-2-13 16,-2 1-18-16,-3 3-30 0,0 2-35 15,-5 2-47-15,2 0-50 0,-1 0-194 16,-4 2 64-16,-1 0 54 0</inkml:trace>
  <inkml:trace contextRef="#ctx0" brushRef="#br0" timeOffset="-26719.97">11614 6389 42 0,'0'0'106'0,"0"-5"31"15,0 5 8-15,0 0 1 0,0 0-6 0,0 0-9 16,5 10-11-16,-2 0-11 0,-1 4-10 0,2 1-8 16,1 11-9-16,0-1-9 15,-2 1-8-15,1 4-6 0,1-1-5 0,-3 2-2 16,1-2-1-16,0 0-2 0,-1-1 0 16,0 1 1-16,1-2-3 0,-2-5-3 15,1-2-4-15,1-4-5 0,-2 0-3 16,0-2-4-16,2-3-3 0,-3-2-1 0,1-2-1 15,0-2-2-15,-1 0-3 16,1-2-1-16,-1-3-1 0,0 0-3 0,0 0 0 16,0 0-2-16,0 0-2 0,0-19-1 0,-1 5-1 15,0-3-2-15,0-2-2 16,0-9 0-16,-2-1-1 0,1-2 1 16,0 0-1-16,0 0-3 0,1 1 1 0,0-1 0 15,-1-1-1-15,2-2 1 0,2 2-2 16,-1 0 1-16,1-1-3 0,2 2 1 0,0-1-2 15,-1-1 1-15,3 5 0 0,0-1-4 16,2 2 1-16,-1 0 5 0,3 1 1 16,-3 3-5-16,3 1 0 0,1 4 3 15,0 0 1-15,-1 4 0 0,0 5-1 0,-4 0 2 16,2 3 2-16,0 1 1 0,-1 1 2 16,0 2 2-16,0 2 2 0,-3 0 3 15,1 1 0-15,3 1 1 0,-3 2-1 0,0 0 0 16,1 1 0-16,-3 2 0 0,2 2 1 15,-1 3-1-15,0 2-2 0,-3 0 0 16,0 0 0-16,-1 3-3 0,-1 2 0 16,0 7-3-16,-4-1-2 0,0 3-7 15,-1-3-1-15,0 0-7 0,-2-2 5 16,1 1-2-16,-2-4 0 0,1 1 1 0,0-4 3 16,2-4-1-16,0-1-1 0,0 0 1 15,0-2 5-15,2 1-5 0,0-2-13 16,1-1 0-16,-1-2-6 0,3 0 4 0,-2 0 6 15,1 1-3-15,1 0 3 0,0-1 3 16,1-1 3-16,0 1 2 0,0-2-3 16,0 1 5-16,1 2 4 0,-1 0 5 15,1 0 7-15,1 1 9 0,1 0 7 0,1 4 6 16,0-2 6-16,0 2 5 0,1-1 4 16,1 1 5-16,2-1 5 0,4 7 3 15,-1-4 3-15,-3-2 3 0,1-1 0 16,3 5 0-16,0-4 0 0,-2-3-3 15,-1 1-3-15,2-2-4 0,-3 1-4 0,0-1-5 16,2-1-4-16,-2 1-4 0,1 0-13 16,-3-2-22-16,0 0-54 0,-1-1-45 15,1 1-38-15,-1-1-33 16,-1 0-33-16,-1 0-220 0,1-1 70 0,0 1 59 0</inkml:trace>
  <inkml:trace contextRef="#ctx0" brushRef="#br0" timeOffset="-26281.26">11938 6558 30 0,'0'0'134'0,"-1"-5"46"16,1 5 19-16,0 0 2 0,0 0-7 15,0 0-13-15,7 0-11 0,-1 4-9 16,0-1-10-16,3 3-9 0,2 1-7 0,0 1-8 15,6 6-7-15,1-2-8 0,0 2-8 16,-1 0-9-16,2 1-6 0,-5 0-8 16,2 0-8-16,3 2-6 0,-3-1-6 0,0 0-5 15,0-1-6-15,-1 1-5 0,-4-3-3 16,-2-1-5-16,-2-2-3 0,1 0-3 16,1 1-6-16,-3-1-8 0,1 1-12 0,-1-1-22 15,-1-1-28-15,-1 1-25 0,0-2-36 16,-2-1-30-16,1-2-33 0,-2 0-45 15,-1-1-185-15,0-4 66 0,-1 6 56 16</inkml:trace>
  <inkml:trace contextRef="#ctx0" brushRef="#br0" timeOffset="-25967.48">12024 6903 18 0,'0'0'123'0,"-4"-2"46"16,4 2 18-16,-3-4 5 0,3 4 0 15,-2-7-5-15,2 3-6 0,0 0-9 16,1-5-8-16,3-5-8 0,-2 1-10 15,2-2-8-15,3-10-9 0,1-2-11 0,4-1-9 16,0-1-10-16,13-25-10 0,3 3-8 16,-9 16-8-16,-2 5-15 0,0 5-25 15,-1 0-32-15,-1 4-65 0,-1 0-39 16,2 5-55-16,-6 3-257 0,-2 5 68 0,0 1 59 16</inkml:trace>
  <inkml:trace contextRef="#ctx0" brushRef="#br0" timeOffset="-25228.94">12744 6049 96 0,'5'-3'178'0,"0"0"35"15,-3 0 8-15,2 0-5 0,-3 1-10 16,-1 2-13-16,3-3-16 0,-3 3-15 15,0 0-14-15,0 0-14 0,0 0-14 16,0 0-11-16,0 0-11 0,0 0-9 0,-15 5-9 16,10 0-8-16,-6 1-7 0,0 2-8 15,-5 5-5-15,-1 0-5 0,1 3-5 16,-2 1-4-16,0 0-3 0,0 0-4 0,1 3-2 16,1-1-5-16,1 0-3 0,-1 1 0 15,2-1-3-15,-1 1-1 0,4 0-2 16,-4-2-1-16,3 0-1 0,1-1-3 15,0-1 0-15,5-3-1 0,-1-3-1 16,1 1 0-16,-1 0-1 0,2-1-1 16,-1-1-1-16,2-1 0 0,1-1-2 15,-1-2 0-15,2 1 0 0,-1-1-1 0,2 0 0 16,1-1 1-16,-1 0 0 0,1-4 0 16,0 4 1-16,0-4 0 0,0 5 1 15,0-5 0-15,0 0 1 0,1 5-1 0,-1-5-1 16,4 3 1-16,-4-3-2 0,2 3 1 15,1-1-1-15,-3-2-1 0,3 2 0 16,1 0 0-16,-2 0 1 0,2 2-2 0,1 0 1 16,0-1 0-16,1 2 0 0,0 2 0 15,4 1 0-15,-2 1 1 0,2 0 1 16,-1 0 0-16,8 5 3 0,-1 0 3 16,0-2 3-16,2 1 1 0,-1-3 0 0,13 7 19 15,-17-12-13-15,1 0 3 16,-2-1 0-16,4 0-1 0,-1-1 0 15,-2 0-2-15,2 0-1 0,-1 0-2 16,0 1-1-16,-1 0-11 0,1 1-44 16,-4 0-52-16,1 0-57 0,-2 1-69 0,-1 0-284 15,-3-3 84-15,-2-1 69 0</inkml:trace>
  <inkml:trace contextRef="#ctx0" brushRef="#br0" timeOffset="-24423.51">13035 5909 36 0,'0'0'144'0,"0"0"43"16,2-3 9-16,-2 3-4 0,0 0-11 15,0 0-11-15,3 12-13 0,0-4-13 16,0 5-11-16,1 1-11 0,1-1-11 0,2 14-9 15,0-1-9-15,0 1-9 0,2 1-7 16,-2 0-8-16,3 1-7 0,-2 0-7 16,2 1-3-16,-1-2-4 0,0-1-5 15,0 0-4-15,0-2-4 0,-2-3-4 0,-1-6-4 16,-1-4-4-16,-1 0-2 0,-1-5-3 16,0 0 0-16,-2-3-2 0,0-1-1 15,0 0-1-15,-1-3-3 0,0 0-1 16,0 0-1-16,-5 3-1 0,5-3 0 0,0 0 0 15,-11-10-1-15,4 3-2 0,0-4 1 16,1-2 0-16,-7-5-1 0,3 1 1 16,1-5-1-16,-2 0 3 15,2-2 3-15,1-1 2 0,-2-1 4 0,4 0 2 0,-2 0 0 16,2-2 1-16,-1 0-1 0,2-1-2 16,0 1-1-16,0-1-1 0,1 0-2 15,2 3-1-15,1-2-2 0,0 5-1 0,1 2-1 16,0 4-1-16,1-2-1 0,-1 2-1 15,3 1-2-15,0 1 1 0,-2 0-1 16,3 1-1-16,-1 0-2 0,2 2-8 16,-1 2-2-16,1-1-1 0,1 2-1 0,-1 0 1 15,2 2 2-15,0 2-3 0,0 3 2 16,0-2 0-16,2 2 3 0,3-1 1 16,-2 1 1-16,1 2-1 0,0 0 1 15,5 0 1-15,0 2 0 0,-2 0 1 16,4 0-1-16,5 3 1 0,-6 0 0 0,-1 0-2 15,0 0-1-15,-5 1 2 0,0 2-1 16,-2-1 2-16,-1 3-1 0,1-1 1 16,-6 2 3-16,0 2 0 0,-3 0-1 0,-1 2 1 15,-6 8 0-15,-1-1 1 16,-4 3-2-16,0-2-1 0,-3-1 2 0,-2-2-1 16,2-1 1-16,0-2-8 0,-1-1-31 15,1-2-41-15,4-4-38 0,3-3-46 16,0-2-250-16,2-1 69 0,0-2 58 0</inkml:trace>
  <inkml:trace contextRef="#ctx0" brushRef="#br0" timeOffset="-24106.9">13262 6067 127 0,'4'3'187'0,"-2"0"21"0,1 2 7 16,2 0-2-16,-2 2-7 0,6 2-6 16,-3 2-7-16,4 0-8 0,1 6-11 15,4-1-12-15,-1 1-12 0,1 2-13 16,1-2-13-16,1 0-11 0,1-3-11 15,2 1-9-15,-3-3-10 0,4 0-8 0,-3-2-13 16,1 0-18-16,-2-2-23 0,-4-1-33 16,-1-1-71-16,1-2-57 0,-2 1-59 15,-3-2-241-15,0 0 73 0,-1 0 61 16</inkml:trace>
  <inkml:trace contextRef="#ctx0" brushRef="#br0" timeOffset="-23770.75">13353 6443 45 0,'0'0'146'0,"0"0"43"15,0-13 18-15,0 4 9 0,1-6 3 16,1-3-3-16,3-9-6 0,0-6-10 16,3 3-12-16,0-1-15 0,12-25-17 15,-6 15-14-15,0 11-19 0,-3 4-31 0,4 1-39 16,-2 0-44-16,2 2-69 0,0 1-48 15,-1 1-33-15,0 2-57 0,0 2-149 16,0 2 58-16,-4 3 48 0</inkml:trace>
  <inkml:trace contextRef="#ctx0" brushRef="#br0" timeOffset="-23353.86">14044 5718 85 0,'1'7'156'0,"-1"0"29"16,-3 1 9-16,1 5 3 0,-4 0-4 15,-3 8-4-15,-2 1-3 0,-1 2-4 0,-1 4-1 16,-1-1-5-16,-15 23-5 0,5-2-8 16,4-9-10-16,2-7-12 0,-6 22-11 15,-1-2-14-15,7-11-11 0,-4 12-8 16,5-12-9-16,1-10-8 0,4 0-12 15,-12 22-15-15,7-16-18 0,3-9-15 16,0-6-16-16,3 0-32 0,0-2-33 0,2-4-32 16,1-5-26-16,3-2-20 0,0-1-32 15,1-2-45-15,1-1-205 0,0 0 71 16,1-2 58-16</inkml:trace>
  <inkml:trace contextRef="#ctx0" brushRef="#br0" timeOffset="-22573.31">14066 6147 52 0,'0'0'149'16,"0"0"36"-16,-3 10 13 0,3-3 0 16,-2 1-6-16,2 3-7 0,-3 3-10 0,2 3-10 15,-1 1-13-15,-1 9-12 0,1 1-12 16,1 0-12-16,0-1-11 0,-1 4-10 15,1-2-11-15,1-6-7 0,0-1-8 16,0-3-8-16,1-1-9 0,0-1-11 0,1-1-9 16,-1 0-11-16,1-3-6 0,1-2-5 15,-1-3-5-15,-1-2-1 0,2-1-1 16,-2-2 1-16,0 0-2 0,2-1-2 16,-3-2-2-16,0 0-2 0,0 0-2 15,0 0 0-15,0 0 0 0,0 0 1 0,5-6 3 16,-5 6-1-16,-3-7-2 0,3-2 2 15,-2 2-1-15,2-7 4 0,-3-2 0 16,1 0 3-16,-1-10 3 0,0-2 5 0,0 0 6 16,1-1 5-16,2-2 1 0,-2-1 4 15,4 3 4-15,-3 0 3 0,1-1 1 16,1 2 1-16,3-2-2 0,-3 2-2 0,0 1-2 16,3-1-3-16,-1 2-3 0,2 0-3 15,1 2-2-15,3 1-3 0,-3-1-1 16,0 6-2-16,0 4-1 0,-1 1-1 15,-1 0-1-15,2 1-2 0,0 3-2 0,0-2 0 16,-1 2-1-16,0 2 0 0,1 0-2 16,-1 3 0-16,1 0-1 0,0 0 0 15,0 2 0-15,1 0 0 0,0 1-1 16,1 1 0-16,1 1 0 0,4 3-1 0,1 0 0 16,-2 0-3-16,8 5-2 15,-2-1-1-15,-3-1-1 0,-4-1-3 0,2 2 0 16,0-2 0-16,-5 2 0 0,1-1 3 15,-3 0 2-15,-4 0 0 0,0 0 2 16,-4-1 4-16,-1 0 4 0,-6 1 3 0,1 2 1 16,-5-1 0-16,-6 4-1 0,0-3-1 15,-3 1-2-15,0-2-14 0,4-2-29 16,-4 0-34-16,5 0-32 0,3-1-45 0,3-1-48 16,-1 0-242-16,1 1 74 0,0 0 60 15</inkml:trace>
  <inkml:trace contextRef="#ctx0" brushRef="#br0" timeOffset="-22224.25">14158 6236 21 0,'1'4'139'0,"2"3"50"16,2 4 19-16,0 0 3 0,2 1-9 0,2 9-8 15,1-1-10-15,1-2-8 0,1 3-8 16,0-3-10-16,1 0-12 0,-2-1-13 15,1-6-13-15,-2-1-11 0,1-2-13 16,-2-1-17-16,0 0-20 0,2-2-21 0,-1 0-24 16,0 1-40-16,1 0-50 0,-2 1-35 15,-1-1-42-15,-1 1-227 0,0-2 63 16,-3 1 53-16</inkml:trace>
  <inkml:trace contextRef="#ctx0" brushRef="#br0" timeOffset="-21866.92">14518 6262 4 0,'0'0'115'0,"0"0"53"0,0 0 27 15,0 0 11-15,0 0 3 0,0 0-2 16,-4 13-3-16,0-6-3 0,0 4-4 16,-6 8-7-16,-1 1-5 0,-3 5-8 15,1 0-9-15,-15 24-8 0,8-13-10 16,-8 11-11-16,7-8-12 0,5-7-11 15,1-5-11-15,2 2-11 0,1-1-15 0,0-1-25 16,1-2-33-16,2-2-52 0,3-6-77 16,1-2-62-16,0-4-73 0,4-3-244 15,-2-2 81-15,2-1 68 0</inkml:trace>
  <inkml:trace contextRef="#ctx0" brushRef="#br0" timeOffset="1129.29">14867 5945 52 0,'0'0'137'0,"-3"-4"36"0,3 4 17 15,0-6 6-15,0 6-1 0,5-11-6 16,-1 4-6-16,5-3-6 0,4-5-7 16,2-1-8-16,4 1-9 0,2-1-9 15,1 0-11-15,3 3-10 0,0-1-11 16,2 2-10-16,-1 2-9 0,0 1-9 0,2 3-9 15,-2 1-15-15,-2 1-23 0,-3 2-26 16,-4 0-45-16,-2 1-41 0,-3 1-47 16,0-1-46-16,-3 1-258 0,1 0 71 15,-5-1 59-15</inkml:trace>
  <inkml:trace contextRef="#ctx0" brushRef="#br0" timeOffset="1458.95">14993 6002 66 0,'15'-2'158'0,"7"-4"40"0,2-4 12 16,3-1-2-16,0-1-10 0,4 1-15 0,23-11-16 16,-15 7-19-16,-7 4-30 0,-9 3-37 15,2 1-42-15,-6 2-54 0,-4 1-104 16,-3 1-155-16,-2 2 46 0,-3 0 38 15</inkml:trace>
  <inkml:trace contextRef="#ctx0" brushRef="#br0" timeOffset="2180.9">15201 5510 70 0,'0'0'115'0,"4"-2"18"15,-4 2 5-15,7 8-6 0,-2 2-7 16,3 3-11-16,3 8-11 0,1 4-7 16,-1 2-10-16,0 3-9 0,10 28-8 0,-9-16-3 15,-1-5-2-15,-1-5 1 16,6 27-2-16,-8-18-2 0,0-8 0 0,-2-7-3 15,1 0-3-15,-1-2-4 0,-1-5-2 16,-1-5-5-16,1-3-2 0,-3-2-3 16,2-2-2-16,-3-2-2 0,1-2-2 15,0-2-4-15,-2-1-4 0,0 0-1 0,0 0 2 16,0 0 4-16,4-9 1 0,-4 3 3 16,-2-2 1-16,1-5-1 0,-1-1 0 15,-2-11-1-15,-1 0-3 0,-1-1 0 16,0-1 2-16,-3-1 1 0,2-3-2 15,-2 1-2-15,1-1-2 0,0 0-4 16,1 1-3-16,-2-1-1 0,1 1-3 0,3 1-1 16,-1 0-1-16,0 2-2 0,1 2-2 15,1 3-1-15,3 3-2 0,-2 3-1 0,3 0 0 16,-1 1 0-16,1 2-1 0,0 1-1 16,1 2-1-16,2 1-1 0,-3 1-1 15,2 0 0-15,1 2-1 0,0 0 0 0,1 0 0 16,0 2 0-16,2 1 1 0,0 1-1 15,0 1-2-15,3 2 2 0,-2 1-2 16,4 2 2-16,3 2 0 0,4 4 0 16,0 1 1-16,1 0 0 0,-2 3-1 15,0 1-1-15,-1 0 1 0,1 2 0 16,-1 0 0-16,0 0 0 0,-3 3 0 0,1-1 0 16,1 3 0-16,-4 0 0 0,1 1-1 15,-2 3 0-15,-2 0 0 0,1 1 1 16,-2 1 0-16,2-2 0 0,-4 1 0 15,-1-2 2-15,-1-3 1 0,-1-5 2 0,0-2 6 16,-4-2 8-16,0-1 7 16,-3 1 4-16,-1-2 4 0,-4-1 2 0,-1-2-2 15,-1-2-2-15,-7 4-2 0,0-5-3 16,2-1-12-16,1-2-40 0,-1 0-66 0,0-2-55 16,-1 0-68-16,4 1-225 0,-3-1 73 15,1 0 61-15</inkml:trace>
  <inkml:trace contextRef="#ctx0" brushRef="#br0" timeOffset="6770.65">16083 5108 28 0,'0'0'91'0,"3"-3"25"16,-3 3 8-16,0 0-1 0,0-4-5 16,0 4-10-16,0 0-10 0,0 0-9 15,4-3-6-15,-4 3-9 0,0 0-7 16,0 0-4-16,0 0-4 0,2-1-5 0,-2 1-5 16,0 0-5-16,0 0-5 0,0 0-4 15,0 0-1-15,5 0-2 0,-5 0-5 16,0 0-3-16,0 0-1 0,0 0-2 15,5 3-2-15,-5-3-1 0,2 4-2 16,-1-2-1-16,2 1 3 0,-1 3 0 16,2 0 3-16,-2-1 0 0,1 3-3 0,3 4 1 0,-1 2-1 15,0-2 2 1,2 11 1-16,2 3-1 0,1 0 0 0,-2 1-1 0,2 3 2 16,-3 2 5-16,0 0 6 0,0 0 6 15,0 1 6-15,-1 0 6 0,0-1 5 16,-1 0 0-16,0-3-1 0,1-2-2 15,0-1-4-15,0-3-3 0,1-1-4 0,-4-4-5 16,2-5-2-16,0-1-6 0,-1-1-22 16,1 0-49-16,1-4-50 0,-3-1-40 15,1-1-62-15,0-1-160 0,-1-2 60 16,0 0 48-16</inkml:trace>
  <inkml:trace contextRef="#ctx0" brushRef="#br0" timeOffset="7390.99">15994 5386 65 0,'0'-32'137'0,"1"0"29"15,0-1 7-15,1-1-6 0,-1 0-10 16,-2 0-12-16,2-1-9 0,-1 0-10 15,0 1-9-15,1 3-12 0,0 2-11 16,2 1-8-16,-2 6-9 0,-1 4-8 0,1 4-5 16,0 3-10-16,-1 1-5 0,2 2-6 15,-1 0-5-15,-1 2-2 0,1 1-4 16,2 1-4-16,-1-1-4 0,2 0-2 0,-1 1-2 16,2 0-2-16,0 0-3 0,1 1-1 15,0 0-1-15,2 1-2 0,-1 0-1 16,2 0-2-16,-1 1-2 0,2 1-1 0,5 1 0 15,1 2 0-15,-1 1-2 16,9 4-1-16,-1 3-12 0,0 1-11 0,1 1-4 16,-1 4-3-16,-3 1 2 0,0 2 0 15,0 2-1-15,-4 1-2 0,0 0 5 16,-2 2 1-16,0-2 0 0,-6 3 2 16,-1-4 4-16,-2-1 7 0,-4-3 7 0,-2-3 8 15,-3 1 6-15,-3 3 6 16,-2-5 9-16,-7 3 6 0,-2-3 3 15,-1-3 3-15,-3-1-1 0,0-3 0 0,3-4-4 16,-2-1-2-16,4-2-4 0,-2-2-11 16,-6-1-28-16,4-1-47 0,5 0-40 15,2 0-38-15,1-2-208 0,2 1 57 0,0 0 48 16</inkml:trace>
  <inkml:trace contextRef="#ctx0" brushRef="#br0" timeOffset="7989.02">16647 5101 85 0,'4'-2'156'0,"-4"2"28"16,0 0 9-16,0 0 0 0,0 0-5 15,-13 10-9-15,5-2-9 16,0-1-11-16,0 2-11 0,-3 2-12 0,-1 5-13 16,-2 0-12-16,2 1-10 0,2 1-11 0,1-4-8 15,2 1-9-15,1-2-8 16,-1 7-6-16,-2 3-6 0,3-7-5 0,0 7-4 15,2-5-5-15,0-1-6 0,2-1-3 16,-2-2-5-16,3 2-2 0,0-1-3 16,0-1-2-16,1-3-2 0,1 1-1 15,-1 3-2-15,3-1-1 0,0-1-1 0,2 0-1 16,1 0-1-16,3-2-1 0,3 5-1 16,1-1-1-16,1-4 0 0,-3-2-1 15,2-2 1-15,1-3 0 0,0 0 0 0,2-2-1 16,2-2 1-16,8-4-1 0,-1-2 0 15,2-4 1-15,0-3-1 0,-4-5 0 16,2-1-1-16,9-23-1 0,-7 12 2 16,-10 5 4-16,-2 5 5 0,-4-2 6 0,0 0 5 15,-5 0 5-15,1 0 5 0,-3 1 4 16,-4 4 5-16,0 0 2 0,-3 0 1 16,-5-4-1-16,-3-2-2 0,-3 3-3 15,-1 1-4-15,-2 2-4 0,-2 2-8 16,1 0-17-16,0 3-31 0,2 4-32 0,3 0-25 15,1 2-32-15,1 1-47 0,1 2-49 16,1 1 64-16,1 1-319 0,-1 2 77 16,2 1 65-16</inkml:trace>
  <inkml:trace contextRef="#ctx0" brushRef="#br0" timeOffset="8256.75">16747 5446 71 0,'18'13'171'15,"0"2"45"-15,1 1 15 0,-1 1 0 16,0-1-7-16,-1 0-11 0,-1 0-16 0,-1-1-15 15,1 0-16-15,0-1-16 0,-7-4-18 16,-1-1-37-16,-2-2-51 0,1-2-83 16,-2-2-123-16,1-1-192 0,-2-1 59 15,1-1 49-15</inkml:trace>
  <inkml:trace contextRef="#ctx0" brushRef="#br0" timeOffset="8626.76">17055 5421 999 0,'-2'-7'528'16,"1"3"-220"-16,1 4-130 0,-1-6-75 0,1 6-43 16,-1-5-19-16,1 5-3 0,0 0 4 15,3-4 9-15,-3 4 7 0,4-1 6 16,-4 1 2-16,9 2 2 0,-2 1 1 16,4 1 0-16,3 1-3 0,-2 1-4 0,9 4-5 15,0-2-4-15,-1 3-5 0,-1 0-4 16,0-1-3-16,-4-1-4 15,-1-1-5-15,-3 0-9 0,-2 1-16 0,1 0-33 16,0-1-38-16,-3 1-35 0,2-2-47 0,-4 0-47 16,-1-3-255-16,-1 0 75 15,0 0 62-15</inkml:trace>
  <inkml:trace contextRef="#ctx0" brushRef="#br0" timeOffset="8927.29">17121 5634 106 0,'1'-7'206'0,"2"-9"43"0,0-8 11 16,3-3-5-16,2-1-12 0,0-3-18 16,2-1-20-16,2 4-19 0,-2 1-19 15,2 1-28-15,1 2-36 0,-4 3-46 0,-1 4-52 16,-2 3-109-16,0 4-95 0,-2-1-152 16,1 2 59-16,-4 1 48 0</inkml:trace>
  <inkml:trace contextRef="#ctx0" brushRef="#br0" timeOffset="10305.62">17509 4664 42 0,'2'-5'119'0,"-2"5"32"16,1-3 9-16,-1 3-5 0,0-5-10 16,0 5-5-16,0 0-8 0,3-2-8 0,-3 2-10 15,0 0-6-15,0 0-6 0,8 9-6 16,-5-1-8-16,2 4-6 0,0 2-4 16,3 7-6-16,-1 3-4 0,3 2-2 0,1 2-4 15,-3 2-4-15,13 24-1 0,-6-16-3 16,-2-7-1-16,0-2 0 0,-1-2-2 15,0 1-1-15,0-3-3 0,2-2-3 16,-1 2-2-16,-1-3-3 0,0 0-2 16,-4-1 0-16,2-3-3 0,-4-1-3 0,-1-4-2 15,-3-1-2-15,0 1-4 0,-2-1-13 16,-2 1-34-16,0 2-40 0,1-1-36 16,0 0-42-16,-3-2-44 0,-1 0-208 15,1-3 65-15,1-3 55 0</inkml:trace>
  <inkml:trace contextRef="#ctx0" brushRef="#br0" timeOffset="10679.1">17437 5070 32 0,'0'0'142'0,"-1"-5"50"16,1 5 20-16,3-5 2 0,2 2-3 15,1-1-6-15,7-2-9 0,6-2-12 16,5-1-14-16,0 1-13 0,2-1-14 0,3 0-13 16,-1 0-12-16,3 0-11 0,-3 1-9 15,2-1-11-15,-3 1-15 0,-2-1-22 16,0 2-27-16,-4 0-40 0,-4 3-66 0,-5 0-52 16,-1 0-57-16,-2 1-194 0,-3 1 64 15,-1 0 54-15</inkml:trace>
  <inkml:trace contextRef="#ctx0" brushRef="#br0" timeOffset="11122.82">17500 5092 30 0,'17'13'104'0,"0"1"33"15,-1-2 12-15,6 3 4 0,-5-1-2 0,0-3-3 16,5 2-6-16,-1-1-10 0,1-3-12 15,-1 1-10-15,0 1-8 0,-4-1-9 16,-1-1-9-16,-2-2-2 0,0-2-3 16,-2-1-3-16,-2 2-3 0,1-2-2 0,-1-2 0 15,-2-1 0-15,0-1 1 0,-1-1 0 16,2-1 1-16,-4-3 2 0,2-1 1 16,0-3 2-16,1-3 0 0,4-8 2 15,-7 2 1-15,1-6-1 0,-4 3-3 16,2-7-6-16,-4 6-5 0,0 2-6 0,0 3-6 15,0-1-12-15,0 1-21 0,0 2-37 16,-3 0-75-16,1 4-60 0,1 1-68 16,-2 2-258-16,1 0 80 0,-2 0 66 15</inkml:trace>
  <inkml:trace contextRef="#ctx0" brushRef="#br0" timeOffset="13246.37">18190 4566 26 0,'-2'-2'138'0,"1"-1"47"16,1 3 17-16,-6-4-1 0,1 1-7 15,0 2-13-15,-1 0-14 0,1 2-14 16,-1 1-13-16,-2 1-12 0,0 3-12 16,-2 0-11-16,1 2-11 0,1 2-9 0,-2 1-9 15,4 0-8-15,-6 6-6 0,2-1-5 16,4-3-5-16,1-1-4 0,0 1-4 16,0 0-4-16,0-1-2 0,1 1-1 15,1 0-3-15,2 1-2 0,-2-1-2 0,3 0-2 16,0-1 0-16,1 1 0 0,2 2-1 15,0 0 0-15,1-2-3 0,1 0-1 16,1 1-2-16,4 6-1 0,0-6-1 0,-3 0 0 16,2-3 0-16,2 6-1 0,1-1-1 15,-1-3 0-15,0-2-1 0,-1-2 0 16,0-1-1-16,2 0-1 0,0-1-1 16,1-1-1-16,2-1 1 0,-1-2 0 0,2 0 0 15,1-3 3-15,-1 0 2 16,1-2 2-16,7-1 4 0,1-4 4 0,-2-2 4 15,0-2 2-15,0-1 2 0,-1-2 1 16,-1-3-1-16,-2 0 0 0,2-1-2 16,-5-2-2-16,-2 1-2 0,0-3-2 0,-3-1-1 15,-1 0-2-15,-4 0 0 0,-4 1 2 16,-1 3 2-16,-4-7 2 0,-2 3 1 16,-2-4-1-16,-3 3-2 0,-5 0-4 0,0 2-2 15,-2 0-1-15,-1 2-3 0,1 2-2 16,-4 1-4-16,3 3-13 0,-1 0-42 15,1 2-35-15,1-1-35 0,1 7-37 16,2 2-37-16,2 0-38 0,2 2 88 0,0 2-379 16,2 1 87-16,-2 2 71 15</inkml:trace>
  <inkml:trace contextRef="#ctx0" brushRef="#br0" timeOffset="13544.09">18271 4764 106 0,'9'6'196'0,"4"-1"36"0,1 0 12 0,8 3 0 15,0 0-8-15,2 0-13 0,2 2-17 16,0 1-16-16,2 0-17 0,-3-1-16 16,0 2-14-16,0-1-14 0,-2 0-13 15,0-1-13-15,-2-2-24 0,0 0-34 16,-6-1-44-16,-3-1-100 0,-2-2-61 16,-3-1-268-16,0-2 72 0,-2 0 59 15</inkml:trace>
  <inkml:trace contextRef="#ctx0" brushRef="#br0" timeOffset="13880.48">18777 4689 48 0,'0'0'164'0,"0"0"48"0,0 0 19 16,0 0 4-16,0 0-3 0,6 9-7 16,-3-2-11-16,-2-1-10 0,3 1-12 0,-2 1-14 15,2 4-15-15,-1 0-15 0,1 0-13 16,0 1-15-16,1 0-19 0,-2-1-26 15,1 1-29-15,0-1-34 0,-2-2-61 16,2-2-51-16,-2-2-37 0,2 0-35 0,0-1-66 16,1-1-136-16,-2-1 62 0,0-2 52 15</inkml:trace>
  <inkml:trace contextRef="#ctx0" brushRef="#br0" timeOffset="14403.47">19010 4511 128 0,'0'0'188'0,"0"0"20"16,5 2 3-16,-5-2-8 0,1 4-8 15,-1-2-12-15,0-2-11 0,-1 11-10 16,-2-3-11-16,0 3-13 0,-3 4-8 0,-3 8-7 16,-1 2-5-16,-1 6-4 0,-7 25-5 15,-2-2-6-15,1 3-7 0,-3-1-4 16,2-1-3-16,0 2-2 0,5-14-3 15,1-9-4-15,4-5-6 0,-1 1-6 0,1-2-6 16,-2 0-6-16,5-3-5 0,0-2-13 16,1-5-19-16,2-3-29 0,0-5-56 15,-1-2-41-15,4 0-54 0,1-4-56 16,0-1-279-16,0-3 83 0,0 0 69 0</inkml:trace>
  <inkml:trace contextRef="#ctx0" brushRef="#br0" timeOffset="198379.33">12537 9477 10 0,'-5'4'32'0,"-1"0"8"16,1-1 1-16,0-1-1 0,3 0-3 0,-2-2-4 15,0 1-2-15,4-1-3 16,-6 0-2-16,6 0-5 0,0 0-3 0,-7-2-9 16,7 2-23-16,0 0-104 0,-4-1 40 15,4 1 26-15</inkml:trace>
  <inkml:trace contextRef="#ctx0" brushRef="#br0" timeOffset="201515.99">12496 9436 24 0,'-3'1'108'16,"3"-1"37"-16,0 0 14 0,0 0 0 15,0 0-6-15,0 0-9 0,0 0-11 0,0 0-13 16,0 0-12-16,0 0-19 16,0 0-28-16,0 0-35 0,0 0-53 0,0 0-207 15,0 0 39-15,0 0 32 0</inkml:trace>
  <inkml:trace contextRef="#ctx0" brushRef="#br0" timeOffset="202662.89">14812 11484 23 0,'6'-4'58'0,"2"1"12"15,-1 1 5-15,-3 2 1 0,1 1-2 16,-1 0-2-16,1 2-2 0,-1 2-3 16,1-1-3-16,-2 2-2 0,1 2 0 15,-3 0 4-15,0-1-1 0,1 1 1 0,-2 0-1 16,0 0-4-16,-2 0-4 0,1 0-3 15,0-1-7-15,-2 1-3 0,1-2-1 16,0 0-2-16,-1-1-2 0,1-2-3 0,1 0-5 16,-2-1-2-16,3-2-2 0,-4 2-3 15,4-2-2-15,0 0-1 0,0 0-2 16,0 0-5-16,-6-5-2 0,5 3-2 16,1 2-1-16,-1-5-1 0,1 5 0 15,-3-6 0-15,2 3-2 0,1 3-1 16,0-7 1-16,0 7-1 0,0-6 2 0,0 6-4 15,0-5 2-15,0 5-4 0,1-6 1 16,-1 6-2-16,1-5 0 0,-1 5-1 16,2-4 2-16,-2 4-1 0,1-4 0 0,-1 4 0 15,0 0 1-15,4-2-1 16,-4 2-2-16,0 0-1 0,2-1 4 0,-2 1-3 16,0 0 0-16,0 0 0 0,0 0 1 15,0 0-2-15,0 0 3 0,4 5 1 16,-4-5-2-16,0 0-1 0,0 0 2 0,0 3 0 15,0-3-4-15,0 0 5 0,0 4-3 16,0-4 1-16,0 0 1 0,0 0-2 16,0 0 3-16,0 0 1 0,0 5-6 15,0-5-14-15,0 0-16 0,0 0-17 16,0 0-21-16,0 0-27 0,0 0-142 16,0 0 41-16,0 0 33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46:46.0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9892 14130 56 0,'-6'1'83'16,"1"-1"6"-16,5 0-1 15,-6-2-5-15,3 0-5 0,3 2-8 0,-3-4-6 16,3 4-6-16,-2-5-7 0,2 5-7 16,-1-4-6-16,1 4-9 0,0 0-4 15,1-7-4-15,-1 7-2 0,2-4-3 0,-2 4-1 16,2-4-4-16,-2 4-1 0,4-3 0 16,-4 3-2-16,1-2-1 0,-1 2 0 15,4-2 0-15,-4 2-4 0,0 0-13 16,0 0-28-16,5 1-35 0,-5-1-73 0,0 0-95 15,0 0 79-15</inkml:trace>
  <inkml:trace contextRef="#ctx0" brushRef="#br0" timeOffset="1801.09">9947 14028 64 0,'5'-2'104'16,"-5"2"13"-16,4 1 2 0,-4-1-2 15,5 3-4-15,-4 0-5 0,1 1-5 16,0 0-6-16,-1 3-6 0,-1 1-5 0,-1 0-3 15,1 1-5-15,-3 0-3 0,2 0-1 16,-4 3-2-16,1-1-5 0,1-2-3 16,-1-1-3-16,0-2-5 0,2 0-1 0,-3-1-6 15,1-1-3-15,1-2-5 0,-1-1-3 16,4-1-5-16,-6-1-3 0,6 1-4 16,-6-5-4-16,3 1-5 0,1-2-1 15,-1-2-1-15,1 1-1 0,2-2-2 0,0 0-3 16,0-2-2-16,0 1-1 0,4-5-1 15,-2 2-1-15,3-1 0 0,0 1 3 16,1 2 0-16,0-1 0 0,3 2 3 16,-2 1 3-16,3 0-2 0,0 3 1 0,-1 0-2 15,2 0 3-15,-1 0 0 0,-1 3 0 16,1 0 1-16,-3 2-1 16,1 0 1-16,0 1-2 0,-2 2 3 0,0 1 0 15,-1 2 2-15,0 0-2 0,-2 2 0 16,-1 0-2-16,-2 1 1 0,0 2 0 15,-1 3-1-15,-2 1 0 0,-2-1-1 0,-1 0 0 16,-3 7-1-16,0-5-2 0,-1-3 0 16,3-1 1-16,-3-2-2 0,1-1 0 15,-2-1 0-15,1 0 1 0,1-2-1 0,-1-2-1 16,2-1 1-16,1-1 0 0,2-1-2 16,-1-1-2-16,1-2-2 0,0 0 0 15,0-2-3-15,3 0-1 0,-2-2-4 16,2 0 3-16,1 0 0 0,-1-2 1 0,2 1-1 15,2-1-4-15,-1-1 6 16,4-2-2-16,-2 0-3 0,3 1 2 0,2 0 0 16,-1 2-3-16,2 0 4 0,-1 2-1 15,2 1 0-15,-1 2 3 0,-2 2-1 16,0 1-4-16,2 3 2 0,-3 1-2 16,3 4 4-16,1 3-2 0,0 7 2 0,-2-1-2 15,0 5 3-15,-3-2-1 0,-1-1 2 16,-2-4-1-16,0 2 0 0,-1 0 0 15,-2-3 2-15,-2 1 3 0,1-1 4 0,-3 0 5 16,0-3 3-16,-2-1 4 0,-2-1 3 16,-1-2-1-16,1-2-1 0,0-3 0 15,-1 0-2-15,-3-3-2 0,-2-2-2 16,3-1-2-16,-9-5-2 0,4-2 0 0,0 1-1 16,2-3-2-16,-1-1-2 0,5 4 0 15,2-2-1-15,3 3-2 0,1 0-1 16,0 0 0-16,2-1-2 0,2 3-3 15,-1 0-2-15,2 1 0 0,2-2-2 16,-1 3 1-16,4-1-1 0,1-3 1 0,1 0 3 16,3 1-1-16,1 0-1 0,5-2-1 15,1 0 1-15,-1 2 0 0,-1 3 1 16,-2 3-1-16,-1 1 1 0,1 2-2 16,-2 1 2-16,2 0 2 0,1 2-3 0,-2 3 1 15,-1 1-1-15,0 1 5 16,0 1-3-16,-4 0 2 0,0 2-1 0,0 1 2 15,-4 1 0-15,0-1-2 0,1 3 1 0,-4-3 1 16,-2 3 0-16,0-2 0 0,-3 2 0 16,-2 4 2-16,-3-2-1 0,-3 1-1 15,-1-4-2-15,2-3 2 0,1-2 2 16,1-3 0-16,0-2-1 0,1-2-11 0,1-1-11 16,2-2-12-16,-3-1-4 0,2-2-2 15,3-2 2-15,-2-3 3 0,1-1 3 16,1 0-1-16,2 0 4 0,2 1 1 15,0 0 2-15,0 0 6 0,0 2 3 16,1 0 2-16,2 1 0 0,-2 1 4 0,1 2 5 16,1 0 3-16,-3 3 4 0,3-2 0 15,-3 2 2-15,0 0 4 0,5 1 5 16,-5-1 3-16,3 2 4 0,-3-2 2 0,5 2-1 16,-4 0 2-16,-1-2-1 15,5 3 0-15,-5-1-4 0,0-2 0 16,5 3-2-16,-4-1-1 0,-1-2-1 0,4 3-1 15,-4-3-2-15,2 3 0 0,-2-3-1 16,2 3 0-16,-2-3 0 0,3 3 1 16,-3-3-2-16,0 3-2 0,0-3 0 0,1 2 0 15,-1-2-1-15,0 0-1 0,0 0 0 16,-1 5 0-16,1-5 0 0,0 0 1 16,0 0-1-16,-1 5 0 0,1-5-1 15,0 0 1-15,0 0-1 0,-3 3-1 0,3-3-1 16,0 0-1-16,0 0 1 0,-2 2 0 15,2-2-2-15,0 0 1 0,0 0 0 16,0 0 0-16,-4 2 0 0,4-2 0 0,0 0 0 16,0 0-1-16,0 0 0 0,-2 2-1 15,2-2 1-15,0 0-1 0,0 0 1 16,0 0-2-16,0 0-2 0,0 0 2 16,0 0-1-16,0 0-1 0,-3 3-1 15,3-3 4-15,0 0 1 0,0 0-2 16,0 0 0-16,0 0-3 0,0 0 1 0,0 0 3 15,0 0 1-15,0 0 0 0,0 0 0 16,0 0 0-16,0 0 0 0,0 0-4 16,0 0 2-16,0 0 1 0,0 0 1 0,0 5-1 15,0-5-2-15,0 0 2 0,0 0 1 16,0 0-2-16,0 0 0 0,0 0 2 16,0 0 0-16,0 0 0 0,0 0 0 0,0 0-2 15,0 0 1-15,0 0 2 0,0 0-1 16,0 0 1-16,0 0-1 0,1 6 0 15,-1-6 0-15,0 0 0 0,0 0-9 16,0 0-21-16,0 5-21 0,0-5-32 16,0 0-34-16,0 0-29 0,0 0-53 0,0 0-140 15,0 0 56-15,-1 4 48 16</inkml:trace>
  <inkml:trace contextRef="#ctx0" brushRef="#br0" timeOffset="4040.93">3701 10313 47 0,'5'4'80'0,"-3"2"12"16,1 0 3-16,-2 1-2 0,-1 1-3 16,0 0-3-16,0 0-5 0,-3 1-4 15,0 3-7-15,-1 0 0 0,-1 0-3 16,-2-2 1-16,2 0-3 0,0 0-4 0,-2 0-4 16,-1-2-4-16,2-2-5 0,0 0-3 15,1-1-2-15,1-1-4 0,0-2-4 16,0 0-3-16,4-2-4 0,-6 0-5 15,6 0-2-15,0 0-3 0,-4-5-3 16,4 5 0-16,-1-8-2 0,1 4-2 0,0 4-3 16,4-10-1-16,-3 2-2 0,0 1 0 15,4-1-3-15,0-1 2 0,1 1-2 16,-1 0-1-16,1 2-1 0,-1 0-2 0,1 1 1 16,-1 1 0-16,1 1-1 0,-1 1 2 15,-1 0 0-15,-1 2-1 16,-3 0 0-16,8 2 0 0,-5 0 1 0,0 3 0 15,2 0-2-15,-2 1 2 0,0 1 0 16,-2 0 0-16,0 1 0 0,0 0 1 16,-1 2 1-16,-1-1-1 0,0-1-1 0,0 2 0 15,-4 2 3-15,2-2 1 0,-2 1-2 16,-1-3 1-16,-1 0 1 0,1-1 2 16,1-3 0-16,-1 0 2 0,0-1 2 0,1-2 0 15,0-1-3-15,-1 0-1 0,6 0-1 16,-9-4-2-16,4 0-1 0,2-1 1 15,-2 0-2-15,4-2-3 0,-1 1-1 16,1-1 1-16,0-1 1 0,2 0-5 16,0-2 5-16,2 2-2 0,-1 0-2 0,2-3 2 15,1 0 0-15,1 1 2 0,-1 1-1 16,1 2-6-16,-1 0 6 0,1 2 1 16,-1 0-2-16,1 1-4 0,0 0 6 15,-1 1-3-15,1 1 0 0,-1 1-1 16,0 1 5-16,0 1-1 0,1 1-5 15,0 1 2-15,-1 0-2 0,1 2 5 0,-1 0-4 16,0 1 2-16,-1 0-2 0,-1 1 0 16,0 0 3-16,3 3 2 0,-4 0 0 15,1-1-3-15,-2-1 2 0,-1 2 0 0,0 0 2 16,-1-1-1-16,1 0-1 0,-5 2 0 16,1-2 0-16,1 0 2 0,-2 1 0 15,0-3 3-15,-2-1 0 0,1-2 0 16,0 1 1-16,-1-2 0 0,1 0-1 0,0-1-2 15,-2-1-1-15,2-1-1 0,1-1 1 16,0 0-1-16,-1-1 0 0,1-1-1 16,0-1-2-16,2 0-1 0,-1 1-2 0,3-2 0 15,-2 0 1-15,2 1 1 16,0 0-4-16,1-1 0 0,0 5 2 0,0-8-3 16,0 3 0-16,1 1-1 0,0 0 3 15,1 1 0-15,-1-1 3 0,0 1-1 16,0-1-1-16,2 1-2 0,-3 3 2 15,2-6-1-15,-1 4 2 0,-1 2-1 0,3-4 0 16,-1 1 2-16,-2 3-4 0,0 0 6 16,3-3-2-16,-3 3 2 0,3-2 1 15,-3 2-3-15,0 0 2 0,0 0-1 16,0 0 1-16,4-1 1 0,-4 1 0 0,0 0 1 16,0 0-2-16,0 0 1 0,0 0 2 15,0 0 1-15,0 0 0 0,0 0 3 16,5 2-2-16,-5-2 0 0,0 0 0 15,0 0-1-15,0 0 1 0,0 0-1 0,0 0 1 16,0 0 3-16,0 0 0 0,0 0 2 16,0 0-1-16,0 0 0 0,0 0-2 15,0 0-2-15,0 0 0 0,0 0 0 0,0 0-1 16,0 0 2-16,0 0-3 0,0 0 1 16,0 0-1-16,0 0 0 15,0 0-1-15,0 0 0 0,0 0-9 0,0 0-1 16,0 0 1-16,0 0 0 0,0 0 1 15,0 4-1-15,0-4-3 0,0 0 3 16,0 0-2-16,0 0 5 0,0 0 2 16,0 0 0-16,-1 7-1 0,1-7-2 0,0 0 3 15,0 0-3-15,0 0 6 0,0 5 0 16,0-5 2-16,0 0 0 0,0 0 2 0,0 0 2 16,0 5 1-16,0-5-2 15,0 0 1-15,0 0 0 0,-1 5-2 16,1-5 0-16,0 0 0 0,1 5 0 0,-1-5 1 15,0 0-3-15,0 4-5 0,0-4-14 16,0 2-13-16,0-2-22 0,0 0-20 0,0 0-34 16,0 0-135-16,0 0 40 0,0 0 34 15</inkml:trace>
  <inkml:trace contextRef="#ctx0" brushRef="#br0" timeOffset="19035">3733 10509 7 0,'0'0'29'0,"0"0"12"0,0 0 4 16,0 0 1-16,0 0-2 15,-4 2-3-15,4-2-1 0,0 0-3 0,0 0-3 16,0 0-3-16,0 0-4 0,-5 1-2 15,5-1-4-15,0 0-7 0,0 0-12 16,0 0-17-16,0 0-12 0,0 0-10 0,-2 2-98 16,2-2 45-16,0 0 30 0</inkml:trace>
  <inkml:trace contextRef="#ctx0" brushRef="#br0" timeOffset="24603.28">14915 7645 26 0,'7'-10'56'0,"0"0"13"0,-2 2 4 15,1-2 1-15,-2 1-2 0,1 0-2 16,-4 0-1-16,3 2-2 0,-4-1-2 16,1-1-4-16,0-1-3 0,-2 1-3 15,1 2-1-15,-1-1-4 0,-3 0-3 0,2 0-1 16,-3 1-1-16,1 0-4 0,-2 1-2 15,1 2-4-15,-1-1-3 0,0 2-1 16,0 0-2-16,0 1-3 0,-2 1-5 0,1 0 0 16,1 2-3-16,0 1-3 15,-2 0-2-15,1 2-2 0,1 0 1 0,-3 4-1 16,3-1-4-16,-1 2-3 0,1 1-4 16,0 1-5-16,1-1-2 0,0 2 2 15,0 1 1-15,2-1 0 0,1 0-1 16,1-1 3-16,0 0-1 0,1-1-2 0,0-1 1 15,1 1 2-15,1 3 0 0,2 0 1 16,0-3-2-16,0 1-1 0,1-1 2 16,3-1 2-16,-2-2 0 0,0-2-3 15,0-1 4-15,0-1-3 0,2 1-5 16,-1-3-8-16,3 0 0 0,-2-2-3 0,1-1 1 16,2-4-2-16,0 2 3 0,1-3 5 15,-1-2 2-15,-1-1-2 0,0 0 3 16,-3 0 3-16,1-2 4 0,-1-1 4 15,-2 0 4-15,0 1 4 0,-2-2 6 0,0 0 6 16,-2 3 4-16,-2 1 3 0,0-3 4 16,-3 0 6-16,0 1 4 0,-2 2 6 15,0 0 4-15,-1 1 2 0,-2 2 0 16,3 1-3-16,-3 4-3 0,1-2-5 16,0 2-3-16,0 1-4 0,-1 0-3 0,2 2-5 15,-2 0-12-15,1 1-6 0,-1 1-5 0,2 0-4 16,-3 2-3-16,2 2-6 15,-1 0 0-15,3 1 0 0,0-1-1 0,-1 2 2 16,1 0 3-16,3 0 0 0,-2 0 0 16,2 0-2-16,1 2 2 0,1 0 1 15,-2 3-5-15,2-2 0 0,1-1 0 16,0 0 6-16,0 5-4 0,2-2 1 0,1-1 4 16,1 1-3-16,-1-1-3 15,2-2-6-15,2 2-1 0,0-3-4 0,0-1 1 16,2-1 0-16,-1-1-2 0,2-1 3 15,1 0-1-15,-3-3 4 0,2 0 1 16,0-2-4-16,-1-1-1 0,1-2-1 0,2-1 4 16,0-2-2-16,-1-2 1 0,4-5 1 15,-2 1 2-15,-4 0 6 0,-1-2 0 16,0 2 6-16,-2-2 2 0,-1 0 1 16,-2 1 1-16,-2-1 4 0,1 1 2 0,-2 1 7 15,-4-1 2-15,0-1 4 0,0 2 2 16,-4-1 1-16,1 3 0 0,-2 0 0 15,0 1-1-15,-1 0-1 0,0 0-3 0,-2 1-1 16,-1 2-3-16,1 1-2 0,0 1-2 16,2 1-2-16,0 0-1 0,2 2-2 15,-2 1-2-15,3 0-1 0,-2 1-2 16,2 1 0-16,-1 0-1 0,3 1-3 16,-1 1 0-16,1 1-4 0,2 2-4 0,-2-1 3 15,4 0-3-15,-2 0 1 0,2 0-7 16,1 2-8-16,0 0 1 0,2-1-7 15,1 0-5-15,0 0 3 0,2 1-3 16,0-1-4-16,0-2-5 0,0-1 4 16,1-1 4-16,0-2 2 0,2 0 9 0,-2-2-2 15,0-1 0-15,0 0-1 0,1-1-3 16,1-2-3-16,-2 0-2 0,3-3 1 16,-1 0 4-16,1-1 6 0,-3 0 0 15,-1 0 6-15,-2 0 6 0,1 1 10 0,-3-1-1 16,0 1 4-16,1 2 2 0,-2-1 5 15,-2 2 2-15,1-1 3 0,1 5 2 16,-1-6-1-16,-2 3-1 0,3 3-1 0,-7-4-2 16,5 3 0-16,2 1-1 0,-9 0 2 15,4 1 1-15,2 0 0 0,-3 2 0 16,-1-1 1-16,2 1 1 0,-1 1-1 16,1 0-1-16,0 0-1 0,1 0-2 0,0 1 0 15,-1 0-2-15,3 0-1 16,-2 1-1-16,1 0 1 0,1 0-3 0,1 1-4 15,1-2-1-15,-1 0-1 0,-1-1-7 16,2 1 6-16,0-1-3 0,2 0 0 0,-1-1 5 16,-1-3-5-16,0 6 1 0,2-4 0 15,-2-2-1-15,4 3 0 0,-4-3 1 16,2 1-2-16,-2-1 1 0,0 0-2 16,8-4-2-16,-7 1-1 0,4-1 1 15,-3 0 2-15,2-2 1 0,-2 1-2 0,1 1 5 16,-1-1 0-16,-1 0 1 0,2 0-3 15,-3 1 6-15,0 4 1 0,1-7 2 16,-1 3 2-16,0 4 1 0,-1-6 2 16,1 6 1-16,0-7 1 0,0 7-1 0,-1-4 1 15,1 4-2-15,-3-4 0 16,3 4 0-16,-2-3 0 0,2 3-1 0,-4-2-2 16,4 2-6-16,0 0-22 0,-4-1-27 15,4 1-36-15,0 0-177 0,-3-1 44 16,3 1 36-16</inkml:trace>
  <inkml:trace contextRef="#ctx0" brushRef="#br0" timeOffset="26614.87">18383 13970 17 0,'5'-2'65'0,"-1"1"17"0,0 1 7 0,0 1-3 16,0 0-7-16,-2 1-6 16,2 2-8-16,-1 0-9 0,0 1-5 0,-1 2-5 15,0 1-6-15,-2 0-3 0,-2 2-2 16,0-2-4-16,-1 4-3 0,0 0-1 15,-3 0 2-15,1-3 2 0,-4 1 5 0,2-2 5 16,-3-2 5-16,-1 0 1 0,2-2 1 16,1-2 1-16,-1 0-2 0,1-2-2 15,-2-1-6-15,2-1-4 0,0 0-2 0,-2-3-4 16,3-1-2-16,-1-1-2 16,2-1-4-16,2-2-3 0,2 3-3 0,1-3-3 15,1 0 0-15,0 0-1 0,3-3-1 16,2-1-3-16,3-7-3 0,3 8 0 15,0-4-2-15,1 4-1 0,-1 3-1 16,0 2 0-16,-1 1-3 0,1 1-4 16,1 0 3-16,-3 2 1 0,1 2 2 15,-3 1 0-15,0 2 1 0,1 1 0 0,-2 2-2 16,0 1-1-16,1 5 1 0,-2 0 2 16,-1 0 2-16,1 3 0 0,-4 1 0 15,0 0-1-15,0 1 0 0,-1 1 0 0,-1-2 0 16,0 1-1-16,-2-1-1 0,0-2 4 15,-2 0 5-15,-1-2 3 0,0-3 1 16,1-2 6-16,-2-1 3 0,0-1 1 16,0-1-3-16,0-2-1 0,-3 0-1 0,1-2-2 15,1 0-1-15,-6-2 1 0,3-1-2 16,-1 0-3-16,1 0 1 0,1-1-2 16,2-2-3-16,-1 2-1 0,3 0 0 15,2-1 1-15,0 0-3 0,1 0-2 0,3 0-2 16,-2-1 1-16,2 1 0 0,2 0-1 15,1-1-5-15,3-2 6 0,0 0-3 16,2 1 2-16,1 0 1 0,0 0-3 16,1 2-2-16,1 0-7 0,-1 2 2 15,-1 2-6-15,-1 1 0 0,1 2 3 0,-2 1-5 16,0 1 0-16,1 2-5 0,2 2 2 16,-4 2-1-16,-1 0 3 0,2 2-2 15,-3 1 4-15,1 1-1 0,-3 2 4 16,-1 1 4-16,-1-3 11 0,-1 3 4 15,0 0 6-15,-3 0 12 0,-2-1 10 16,-4 5 9-16,-2-4 11 0,-2 0 10 0,0-4 5 16,2-4 5-16,-2-2 3 0,2 0-2 15,-3-1-3-15,2-2-4 0,-1-1-6 16,3-1-5-16,1-1-7 0,-3-2-6 0,2 0-5 16,0-2-5-16,1 0-12 0,4-2-18 15,0 0-57-15,1-1-50 0,4 1-62 16,-1-1-206-16,2 0 62 0,2-1 52 15</inkml:trace>
  <inkml:trace contextRef="#ctx0" brushRef="#br0" timeOffset="56613.42">8792 11801 1 0</inkml:trace>
  <inkml:trace contextRef="#ctx0" brushRef="#br0" timeOffset="61692.95">4038 12403 8 0,'11'5'129'16,"-4"-1"51"-16,0 0 14 0,0 0-4 15,-1 0-10-15,0-1-14 0,-1 0-14 16,1 0-16-16,-1-2-17 0,0 0-24 16,-1-1-23-16,0 0-23 0,1-1-22 0,1 0-25 15,2 0-52-15,-1-1-34 0,0 1-50 16,1-1-105-16,-1 1 40 0,1-1 33 0</inkml:trace>
  <inkml:trace contextRef="#ctx0" brushRef="#br0" timeOffset="67399.35">8451 11826 18 0,'0'0'196'16,"0"0"76"-16,-6-6 31 0,1 2 9 16,-1 0-8-16,0 0-13 0,-5-2-17 0,0 2-18 15,-1 1-18-15,-3-1-14 0,0 1-14 16,-2 0-13-16,1 2-16 0,-11-1-15 16,6 1-15-16,1 1-16 0,-1 0-13 15,-6 3-11-15,4-3-10 0,-5 2-11 0,5-1-14 16,-3 2-28-16,5-2-39 15,0-1-89-15,4 0-70 0,1-1-64 0,1 0 69 16,0-1-471-16,1-1 102 0,2-1 86 16</inkml:trace>
  <inkml:trace contextRef="#ctx0" brushRef="#br0" timeOffset="67673.62">7882 11755 74 0,'-5'2'199'0,"-4"1"48"16,1-2 13-16,0 1-5 0,-4 1-11 0,-1-1-14 16,-1 1-14-16,-2 0-16 0,3 0-16 15,-4 0-16-15,1 0-15 0,-2-1-14 16,-7 2-13-16,3-2-12 0,5-1-11 0,-1 0-11 15,0-1-20-15,0 0-27 16,2-1-34-16,-1 0-65 0,0-1-50 0,0 0-41 16,-1 0-31-16,0 0-42 0,-7-1-189 15,1-1 69-15,1 1 56 0</inkml:trace>
  <inkml:trace contextRef="#ctx0" brushRef="#br0" timeOffset="67961.53">7055 11715 2 0,'-8'-1'176'0,"-1"1"71"16,-1 0 24-16,-5 1-2 0,-17 3 226 15,7 1-277-15,-1 0-20 0,0 0-18 16,-1 1-17-16,0-1-16 0,-1 0-16 16,0-2-15-16,-1 1-20 0,-2-1-20 15,-1-2-22-15,4 0-21 0,-4-1-25 16,4 0-49-16,-4-1-45 0,4-1-46 16,-3 0-69-16,2 1-203 0,-3-2 68 0,3 0 56 15</inkml:trace>
  <inkml:trace contextRef="#ctx0" brushRef="#br0" timeOffset="68208.83">5830 11707 103 0,'-16'2'194'15,"-1"0"36"-15,0 0 10 0,1 0-6 0,-3 0-13 16,0-1-17-16,-6 1-18 0,2-1-17 16,2-1-17-16,4 1-18 0,-1 0-28 15,-2-1-36-15,3 0-42 0,-4 1-55 16,1-1-66-16,-8 0-32 0,4 0-54 16,-5-1-130-16,5 1 52 0,-4-2 43 15</inkml:trace>
  <inkml:trace contextRef="#ctx0" brushRef="#br0" timeOffset="68421.25">4834 11650 35 0,'-17'-1'94'0,"-2"0"23"16,2 1 3-16,-1 0-3 0,0 0-8 15,-1 0-7-15,1 1-10 0,-1 0-10 16,1 0-13-16,1 0-22 0,-2 0-22 16,2 0-35-16,0-1-82 0,-1 0-60 0,1-1 25 15,0 1-83-15</inkml:trace>
  <inkml:trace contextRef="#ctx0" brushRef="#br0" timeOffset="68678.58">4155 11590 130 0,'-18'0'203'16,"0"1"30"-16,-11-1 8 0,5 0 0 15,3 0-5-15,-7-2-7 0,0 1-8 16,-2-2-11-16,2 1-12 0,5 0-18 0,2 1-15 15,-5-1-15-15,3 1-15 0,5 0-15 16,3 0-21-16,-2 0-31 0,0 0-39 16,0 1-63-16,2-1-81 0,-4 1-70 15,2 0-274-15,1 2 76 0,2 0 64 16</inkml:trace>
  <inkml:trace contextRef="#ctx0" brushRef="#br0" timeOffset="69489.97">8711 12061 1228 0,'2'-4'679'0,"-1"1"-267"16,-1 3-134-16,2-3-81 0,-2 3-52 16,0 0-38-16,0 0-26 0,0 0-19 15,0 0-12-15,3 9-9 0,-3-5-6 0,0 5-5 16,1-1-3-16,-1 2-3 16,-1 5-8-16,1 1-28 0,1 1-61 0,-1 1-45 15,1 0-34-15,0 1-35 0,-1-3-40 16,1 0-214-16,1 0 74 0,-1-1 60 15</inkml:trace>
  <inkml:trace contextRef="#ctx0" brushRef="#br0" timeOffset="69656.52">8736 12316 5 0,'1'10'75'16,"-1"1"43"-16,0 0 30 0,2 4 24 15,-2-1 20-15,0 3 10 0,-1-2 2 0,1 3-2 16,-1-1-6-16,1 0-8 0,-3 0-13 16,3-1-13-16,-2 2-13 0,1 1-15 15,0-3-12-15,1 0-12 0,-2 1-10 16,1-1-9-16,0 0-17 0,1 0-24 15,0-2-30-15,-1-2-59 0,2-2-60 16,-1-1-37-16,0-2-44 0,1-1-227 0,0 0 69 16,1-1 56-16</inkml:trace>
  <inkml:trace contextRef="#ctx0" brushRef="#br0" timeOffset="69829.06">8758 12855 126 0,'0'19'187'0,"0"0"24"15,0-1 3-15,-3 9-6 0,2-6-14 16,0-2-17-16,1-3-14 0,-1-1-18 16,1 0-17-16,0-2-26 0,0-1-35 0,1-2-42 15,-1 0-61-15,0 0-62 0,1-1-37 16,1-2-145-16,0 2 47 0,-1 1 38 16</inkml:trace>
  <inkml:trace contextRef="#ctx0" brushRef="#br0" timeOffset="69980.66">8759 13457 31 0,'0'16'87'16,"-1"0"20"-16,-1 1 1 0,2-3-19 16,0-1-24-16,-1-2-27 0,1-1-31 15,0 0-185-15,0 0 60 0,-1-1 38 16</inkml:trace>
  <inkml:trace contextRef="#ctx0" brushRef="#br0" timeOffset="70173.5">8711 13991 45 0,'-1'12'83'0,"1"0"13"16,0-3 0-16,0 2-3 0,0-1-7 16,0 0-14-16,0 0-28 0,0 0-249 15,0-1 67-15,0-1 46 0</inkml:trace>
  <inkml:trace contextRef="#ctx0" brushRef="#br0" timeOffset="71363.85">8715 14194 132 0,'-8'-7'195'0,"0"0"25"0,-2 0 8 15,2 0-1-15,-2 1-6 0,2 1-9 16,-1-1-11-16,0 1-12 0,2 1-15 16,-2 1-16-16,2 0-16 0,-4 1-13 15,2 1-13-15,-1 1-12 0,-3 2-10 0,-1 2-9 16,0 0-9-16,-6 6-8 0,-1-1-7 16,2 2-7-16,0 3-5 0,2 2-5 15,-1 0-5-15,2 1-4 0,1 2-2 0,-2-1-4 16,5 0-3-16,-1 0-3 0,1 0-3 15,5-3-2-15,1-3-2 0,0 0-2 16,2 0-1-16,-1-1-2 0,4-1 0 0,-2 0-3 16,3-2 0-16,2 3 0 15,-1 2-1-15,4-1-1 0,-2 1-1 16,6-1 0-16,1 4-1 0,4 1 1 0,1-2-1 16,3-2 1-16,2 1-1 0,1-1-1 15,2-5 1-15,-3-2 0 16,1-2-1-16,-4-1 1 0,0-3-1 0,1-1 0 0,8-2-1 15,0-2 1-15,-1-4 0 0,-1-2 0 16,-1-2 2-16,0-2 3 0,-2-2 4 16,-1-4 4-16,-3-1 5 0,-1-1 3 15,-5 0 4-15,0-2 0 0,-4 1-1 0,-1 1-1 16,-3 5-2-16,-3 1-3 0,0 2-4 16,-1 2-17-16,-3-1-52 0,-1 1-42 15,0 2-46-15,-1-2-42 0,-1 3-53 16,1 0-287-16,-3 2 87 0,0 3 73 0</inkml:trace>
  <inkml:trace contextRef="#ctx0" brushRef="#br0" timeOffset="71603.75">8592 14322 13 0,'7'4'154'0,"1"4"65"0,4 0 27 16,4 7 5-16,0 3-8 0,-1 1-15 16,2 5-17-16,-1 0-18 0,-2 1-17 15,0 1-16-15,1-2-16 0,-3-3-22 0,1-2-27 16,-4-5-29-16,0-3-32 0,-3-3-40 16,1-2-86-16,-1-3-64 15,-1-1-228-15,-1-3 64 0,1 0 53 0</inkml:trace>
  <inkml:trace contextRef="#ctx0" brushRef="#br0" timeOffset="71877.73">8930 14313 19 0,'2'-3'156'0,"-2"3"62"16,0 0 23-16,0 0 5 15,0 11-6-15,-2-2-10 0,1 6-13 0,-1 1-15 16,-1 11-17-16,1 2-16 0,1-1-15 16,-3 3-15-16,3-4-13 0,1-5-15 15,0-3-26-15,0-4-34 0,0-3-43 0,2-3-84 16,1 0-52-16,-2-4-61 0,0-3-212 15,3-1 66-15,-4-1 57 0</inkml:trace>
  <inkml:trace contextRef="#ctx0" brushRef="#br0" timeOffset="72276.2">9074 14262 83 0,'0'0'183'0,"0"0"41"0,3-1 14 0,-3 1-1 16,0 0-6-16,5 10-8 0,-2-3-12 15,3 6-10-15,-1 0-11 0,5 10-14 16,-2-1-12-16,2 1-14 0,1 0-13 0,-1 1-12 16,1-3-13-16,0 1-10 0,-1 0-10 15,-1-2-8-15,2-1-7 0,-2-1-11 16,0-4-20-16,-3-3-28 0,0-1-47 15,-1-4-61-15,1 0-42 0,-2-2-37 16,-1-1-44-16,-2-3-244 0,-1 0 77 0,0 0 63 16</inkml:trace>
  <inkml:trace contextRef="#ctx0" brushRef="#br0" timeOffset="72498.78">9089 14588 29 0,'-4'-6'162'0,"4"3"65"16,0-2 29-16,2-3 10 0,3-6-2 16,4-7-9-16,2-2-17 0,3-3-18 15,12-22-20-15,-1 11-19 0,-5 10-40 16,-4 2-64-16,4 4-101 0,-2-2-392 0,0 3 70 15,-3-1 57-15</inkml:trace>
  <inkml:trace contextRef="#ctx0" brushRef="#br0" timeOffset="73544.8">2683 11325 82 0,'-8'1'164'0,"0"2"34"15,1 0 9-15,-2-1-6 0,-1 3-11 16,-1 0-14-16,-1 2-13 0,1 0-12 16,0 0-14-16,1 1-12 0,1-1-12 0,0 1-10 15,-1 2-10-15,1 1-10 0,1-1-6 16,-1 1-9-16,2 0-7 0,1 1-6 0,-1 0-5 16,1-1-4-16,3 1-6 0,-2 1-4 15,4 0-2-15,-1-2-2 0,2 0-2 16,3 4 0-16,0-1-1 0,5 9-2 15,0-1-2-15,2-3-2 0,4 1 0 0,2-6-3 16,-1 1 0-16,3-4 3 0,-1-3 3 16,-1-2 3-16,-3-3 4 0,2-1 3 15,1-3 3-15,0-3 2 0,8-1 4 16,0-5 2-16,-2-2 4 0,0-3 2 16,-5-1 4-16,0-3 2 0,-2-1 4 0,-5-1 0 15,-1-1-1-15,-3-1-3 16,-1 3-5-16,-5 2-4 0,3 1-4 0,-4 3-4 15,-2-2-5-15,2 1-4 0,-5 1-11 16,2 2-28-16,-2 0-65 0,0 1-51 16,0 3-57-16,-1 2-58 0,-2 0-325 0,0 3 94 15,1 1 78-15</inkml:trace>
  <inkml:trace contextRef="#ctx0" brushRef="#br0" timeOffset="73753.24">2705 11457 49 0,'13'16'158'0,"7"2"42"16,-3 5 10-16,0-1-5 0,4 1-12 15,13 18-27-15,-9-15-38 0,-7-7-42 16,-3-6-40-16,0 0-42 0,-3-4-104 0,-2-2-125 15,-2-1 38-15,0-2 31 0</inkml:trace>
  <inkml:trace contextRef="#ctx0" brushRef="#br0" timeOffset="74038.48">3042 11479 66 0,'0'0'171'15,"0"0"42"-15,0 15 10 0,0-3-8 16,0 3-13-16,-2 1-18 0,1 1-15 15,1-1-16-15,0 1-18 0,0-1-36 16,1-3-49-16,1 1-64 0,1-4-107 0,-1-2-171 16,0-1 49-16,0-4 41 0</inkml:trace>
  <inkml:trace contextRef="#ctx0" brushRef="#br0" timeOffset="74422.69">3137 11408 42 0,'0'0'151'0,"2"-2"48"0,-2 2 16 16,3-1 3-16,-3 1-1 0,6 3-8 0,-3-1-10 16,2 2-9-16,1 1-10 0,0 0-10 15,0 2-11-15,1 2-10 0,2 1-7 16,-3 1-8-16,-1 0-9 0,2 2-9 16,2 7-10-16,-1 0-9 0,-1-1-9 0,-3-3-9 15,0-2-7-15,1 1-7 0,0-1-6 16,0-2-6-16,-1 0-5 0,1-1-4 15,-2-2-5-15,1-2-4 0,1-2-14 0,-3-1-20 16,2-2-56-16,0 1-48 0,-1 0-53 16,1-2-58-16,-4-1 65 15,5-1-343-15,-5 1 82 0,0 0 69 0</inkml:trace>
  <inkml:trace contextRef="#ctx0" brushRef="#br0" timeOffset="74780.3">3410 11381 5 0,'0'0'140'0,"0"0"62"0,0 0 28 16,-4 11 9-16,-3 1 0 15,-2 9-5-15,-3 3-5 0,-2 3-8 0,-14 29-7 16,2-3-6-16,-1-1-8 0,1-1-6 16,2 2-9-16,4-15-9 0,4-7-11 15,4-5-14-15,0-1-12 0,0 0-13 16,2-2-12-16,-1-3-11 0,3-6-12 0,1-2-18 15,2-3-33-15,1-2-49 0,1-1-116 16,3-3-84-16,0-1 57 0,0-2-419 16,0 0 95-16,0 0 80 0</inkml:trace>
  <inkml:trace contextRef="#ctx0" brushRef="#br0" timeOffset="77972.96">10556 9130 70 0,'-7'-2'150'0,"-8"0"35"15,0 1 8-15,1 0-3 0,-2 1-10 0,-2 2-11 16,1 0-14-16,-7 3-14 0,4 0-13 16,-1 3-13-16,3-1-10 15,1 2-12-15,0-1-7 0,1 4-7 0,2-1-8 16,3-2-6-16,-2 6-6 0,1-2-6 0,2 0-5 16,3-3-5-16,0 3-5 15,1 1-4-15,0-1-4 0,2 2-4 0,1 1-2 16,-2 7-2-16,1-4-2 0,3-1-3 15,1-2-1-15,0 1-1 0,1-1-1 16,4 10-3-16,1-4 0 0,4 0-1 16,-3-1-1-16,6-3-1 0,-1-1 0 15,0-1 1-15,4-2 1 0,-2-4 3 0,4 1 3 16,-1-4 4-16,-1-3 4 0,-1-2 6 16,2-3 5-16,1-1 5 0,37-13 49 15,-28 3-43-15,23-13 0 0,-15 2-1 16,-7 3-2-16,12-16-2 0,-13 7-2 15,-7 2-2-15,-3 6-1 0,-1-4-2 0,-4 1-2 16,2-2-2-16,-4-1-3 0,-3 3-2 16,-1-3-1-16,-2 6-2 0,-3 3-1 15,-4 1-1-15,0 3-4 0,-2-10-4 16,-4 4-16-16,1 0-46 0,-2 4-38 16,3 4-39-16,-1 0-51 0,0 3-54 15,-2 1-251-15,0 2 80 0,-1 2 68 0</inkml:trace>
  <inkml:trace contextRef="#ctx0" brushRef="#br0" timeOffset="78270.38">10502 9360 31 0,'5'11'158'0,"1"1"57"16,2-1 20-16,4 9 1 0,0-2-9 16,0 2-15-16,3-2-16 0,1 0-18 0,-3-1-16 15,1 0-15-15,1-4-17 0,-3 0-26 16,-2-3-37-16,-1 0-41 15,0-1-56-15,1 1-67 0,-2-1-40 0,0 0-207 16,1 1 58-16,-1-3 47 0</inkml:trace>
  <inkml:trace contextRef="#ctx0" brushRef="#br0" timeOffset="78573.57">10871 9392 60 0,'0'0'155'0,"0"0"42"0,0 0 12 16,0 0-1-16,-3 14-7 15,2-4-12-15,1 5-13 0,0 2-14 0,-1 11-11 16,0-5-14-16,0-3-12 0,-1-2-10 16,2 1-11-16,-1-1-10 0,2-1-14 15,-1 1-27-15,3-3-41 0,-2-1-86 16,3-2-88-16,-2-3-204 0,2-4 61 0,-1-1 51 16</inkml:trace>
  <inkml:trace contextRef="#ctx0" brushRef="#br0" timeOffset="78987.46">11029 9341 60 0,'0'0'150'0,"0"0"42"0,0 0 15 16,8 9 2-16,-2 1-4 0,1 2-8 16,5 6-11-16,0 3-12 0,0 0-13 0,1 3-15 15,-1-2-13-15,1-1-12 0,1 0-11 16,-2-4-12-16,-2 2-17 16,0-4-22-16,-4-4-28 0,-1 0-33 0,1-1-80 15,-1-1-45-15,0-3-77 0,-3 0-148 16,2-1 59-16,-3-2 49 0</inkml:trace>
  <inkml:trace contextRef="#ctx0" brushRef="#br0" timeOffset="79264.99">11011 9668 112 0,'0'0'184'0,"6"-12"32"0,0-1 7 16,6-8-4-16,3-3-9 0,14-22-15 15,2-1-16-15,-7 13-17 0,9-8-17 16,-9 13-37-16,-2 8-50 0,-5 4-57 15,-1 3-135-15,-5 4-179 0,0 2 51 16,-5 3 44-16</inkml:trace>
  <inkml:trace contextRef="#ctx0" brushRef="#br0" timeOffset="79678.92">10560 10054 125 0,'23'-10'198'0,"4"-2"32"0,26-13 9 15,-3-1-2-15,4-1-8 0,-4-1-12 16,3 0-16-16,-4 4-16 0,-13 5-17 15,-5 6-15-15,-5 2-14 0,1 0-15 16,-4 1-17-16,3 2-26 0,-4 0-35 0,0 1-42 16,-5 0-96-16,-1 3-49 0,-5-1-66 15,-1 2-168-15,-1 0 63 0,-1 1 52 16</inkml:trace>
  <inkml:trace contextRef="#ctx0" brushRef="#br0" timeOffset="80496.88">10839 10140 2 0,'0'0'120'0,"-1"-5"47"0,1 5 14 0,-1-5-2 16,1 5-10-16,0 0-13 0,-3-2-12 15,3 2-11-15,0 0-10 0,0 0-7 16,0 0-6-16,0 0-4 0,-7 3-2 0,4 0-5 15,0 1-5-15,-2 1-5 0,0 1-3 16,-2 2-4-16,0 2-5 0,0-2-5 16,-2 2-7-16,1 2-5 0,-3 5-6 15,-3 0-4-15,3 1-3 0,-1 0-5 16,0 1-2-16,1 2-1 0,-1-2-2 0,-1 1-1 16,2-1 0-16,-1 1 0 0,0 0 1 15,1-3 1-15,0 3 1 0,1-3 1 16,1 1-1-16,2-4-2 0,1-2-2 15,0 1-3-15,1 1-2 0,2-1-3 0,0 0-3 16,2 0-1-16,-1 0-2 0,2 0-2 16,3 1-2-16,-1-1-1 0,2 1-1 15,3-1-1-15,3 6-1 0,3-3-1 16,0-1-1-16,3-2-1 0,-2-3-1 0,5-1 0 16,-1 0-1-16,2-3 0 0,-3-2-2 15,-1-3 0-15,1 0 1 0,1-2 0 16,9-3-1-16,0-3 0 0,0-3 1 0,-1-2 1 15,-4-4 1-15,20-18 5 16,-13 3 6-16,-12 3 8 0,-2 3 7 0,-2-4 6 16,7-26 5-16,-10 11 1 0,-4 8 2 15,-5 5 0-15,-1-2-3 0,-1 0-1 16,-4 1-2-16,-1 4-4 0,-2 3-4 16,-1 1-3-16,-2 2-10 0,-3 3-22 0,3 7-67 15,1 1-46-15,-1 4-53 0,1 4-64 16,1 1 78-16,-1 2-425 0,0 1 96 15,-1 2 80-15</inkml:trace>
  <inkml:trace contextRef="#ctx0" brushRef="#br0" timeOffset="80725.55">10838 10409 8 0,'11'18'165'0,"2"2"70"0,1 0 28 16,0 3 3-16,1-1-8 0,0 2-16 15,0 0-19-15,0 0-20 0,0-4-18 16,0 2-19-16,-4-1-30 0,4-2-46 16,-3-2-58-16,-1-5-104 0,-1-3-143 0,-3-2-150 15,2-2 61-15,-3-2 51 0</inkml:trace>
  <inkml:trace contextRef="#ctx0" brushRef="#br0" timeOffset="81385.34">11160 10445 121 0,'0'0'176'0,"0"0"25"0,0 0 5 16,0 0-5-16,-1-6-11 0,1 6-10 0,0 0-10 16,0 0-7-16,0 0-9 0,0 0-9 15,0 0-9-15,8 13-7 0,-5-7-9 16,3 6-7-16,1 0-5 0,1 0-6 16,4 6-9-16,-1 2-8 0,0-3-7 0,2 1-7 15,0-2-8-15,-2-4-15 0,-3-1-22 16,1-1-31-16,-1-1-65 0,0-1-55 15,0-3-51-15,0 0-275 0,-2-3 75 16,-3-1 63-16</inkml:trace>
  <inkml:trace contextRef="#ctx0" brushRef="#br0" timeOffset="81671.61">11460 10392 81 0,'-5'5'200'0,"-2"4"54"16,-7 5 21-16,1 5 5 0,1 3-7 16,-4 3-10-16,-11 22-10 0,7-13-12 15,3-5-12-15,4 0-14 0,-13 24-16 0,9-14-16 16,1-8-18-16,4-4-15 0,-1-2-16 15,3 1-13-15,1-3-19 0,-1-3-32 16,4-6-41-16,1 0-71 0,1-6-103 16,2-2-84-16,1-3-322 0,1-3 92 15,0 0 76-15</inkml:trace>
  <inkml:trace contextRef="#ctx0" brushRef="#br0" timeOffset="82498.3">11547 9427 84 0,'-1'-3'162'16,"1"3"29"-16,0 0 9 0,0 0-2 16,0 0-10-16,0 0-12 0,0 0-13 15,5-4-14-15,-5 4-14 0,11 2-13 16,-3 1-12-16,3 1-10 0,3-1-10 15,-3 4-9-15,11 1-8 0,-4-1-9 16,2 1-8-16,1 1-7 0,-4-3-6 0,-1-1-5 16,-3-1-4-16,1 1-4 0,0-2-1 15,0 0-3-15,-3 0-3 0,0 0-2 16,-1-1-2-16,-3-1-2 0,2 1-3 0,-3-1 0 16,0 1-3-16,0 0 0 0,-2-1-1 15,1 2-2-15,-3-1-1 0,2 1 1 16,-4 0-2-16,1-1-1 0,0 2 0 0,-1-4 0 15,-2 12-1-15,1-4 0 0,-4 4 5 16,0-1 7-16,-3 10 10 0,-3 1 13 16,-1-1 14-16,-1 3 15 0,-3-1 14 15,-14 21 11-15,7-10 9 0,5-3 9 16,0-8 3-16,-14 22 1 0,8-14-4 0,6-7-6 16,3-4-10-16,3-1-6 0,1-5-11 15,3-3-25-15,2-4-38 0,1 1-78 16,2-3-87-16,2-1-87 0,-1-1-382 15,2-3 104-15,0 0 85 0</inkml:trace>
  <inkml:trace contextRef="#ctx0" brushRef="#br0" timeOffset="83208.23">12239 8881 85 0,'-2'-6'194'0,"1"0"47"0,-2 1 14 0,2 0-4 15,-3 1-13-15,1 1-15 0,-2 0-16 16,-1 2-14-16,-1 0-14 0,-1 2-15 15,-6 2-13-15,1 2-14 0,-9 4-12 16,1 2-12-16,-2 1-12 0,2 1-10 0,2 2-9 16,0 0-8-16,2 0-7 0,1 1-8 15,1-1-5-15,2 0-5 0,2-2-6 16,-1 3-4-16,3-3-4 0,0 0-3 0,3-2-3 16,1 0-4-16,0 1-2 0,0 2-1 15,2-1-3-15,0 1-1 0,1 0-3 16,2-1-1-16,1 1-1 0,0 1 0 15,2 1-2-15,3 6-1 0,2 1 0 16,2-2-1-16,1 1-1 0,0-2-1 0,4-1-1 16,1-2-1-16,0-4 0 0,1 0-1 15,4-3-1-15,1-3 0 0,-4-3 0 0,1-4 0 16,6-4 0-16,0-3-1 16,-1-4 1-16,1-3-1 0,1-1 0 0,16-19 0 15,-12 4-1-15,-8 4 0 0,-6 1 3 16,12-21 2-16,-12 11 5 0,-6 7 5 15,-2 3 5-15,0 2 2 0,-7 3 0 16,-1 1-2-16,0 4-1 0,-4 0-2 0,-3-6-2 16,-3 4-2-16,0 2-10 0,-3 1-33 15,-2 3-40-15,2 4-40 0,-1 1-51 16,2 2-53-16,-3 1 69 0,3 3-398 0,-4 0 90 16,2 2 75-16</inkml:trace>
  <inkml:trace contextRef="#ctx0" brushRef="#br0" timeOffset="83459.08">12126 9213 55 0,'14'17'178'0,"-2"0"53"16,5-2 15-16,-1 2-4 0,4-3-14 15,-2 1-17-15,2-1-19 0,-1-1-29 0,0-3-44 16,0-1-54-16,-4 0-60 0,0-2-137 16,-5-1-169-16,0 1 50 0,-1-2 42 15</inkml:trace>
  <inkml:trace contextRef="#ctx0" brushRef="#br0" timeOffset="85116.37">12524 9157 133 0,'0'0'205'16,"-3"-4"29"-16,3 4 6 0,-1-6-6 15,0 2-12-15,1 4-15 0,0-9-14 16,0 4-15-16,1-1-13 0,0-1-14 0,2 0-13 15,-1 2-14-15,0-1-12 0,1-1-11 16,0 3-11-16,0-1-9 0,1 1-9 16,-3 1-7-16,2 0-6 0,0 2-6 15,-3 1-5-15,6-2-6 0,-1 2-3 0,-5 0-4 16,6 2-4-16,0 2-3 0,-1 0-3 16,0 0-2-16,4 3-2 0,-2 2-3 15,2 0 0-15,-2 1-2 0,-1 2 0 0,1 1-2 16,3 6-1-16,-4-2 0 0,0-2 0 15,-3 0 0-15,1 0 0 0,-3 2 2 16,-1-2 0-16,-1 3 0 0,-2-1-1 16,-3 8-1-16,0-3 0 0,-3-3-1 15,-1-1 0-15,-1-4-1 0,2-4-1 0,-1-2-1 16,0-1-4-16,3-3-9 0,-2-2-16 16,3-1-12-16,-1-1-11 0,-1-3-9 15,1 0 1-15,2-2 0 0,0 0 0 16,2-2 2-16,-1 0 4 0,1 1 2 0,3-3 5 15,0 1 3-15,0-1 6 0,3 1 8 16,1 1 9-16,2-1 9 0,1-1 5 16,1 3 6-16,0 2 4 0,0 1 3 15,2 3 2-15,-1-1 1 0,1 3-2 0,2 1 0 16,0 1-1-16,0 1-1 0,0 1-3 16,-3 0-19-16,1-2-43 0,0 1-38 15,-4-2-46-15,1 0-43 0,-1 0 51 16,2-2-310-16,-2 0 73 0,-1-1 61 0</inkml:trace>
  <inkml:trace contextRef="#ctx0" brushRef="#br0" timeOffset="85371.21">12759 9118 50 0,'0'-5'155'16,"0"1"46"-16,0 4 15 0,1-2-1 16,-1 2-8-16,0 0-13 0,10 7-13 15,-3 2-12-15,3 1-14 0,6 6-13 16,-2 1-13-16,0 0-11 0,3 1-12 0,-2-2-9 16,1 0-11-16,-3-2-16 0,2 1-26 15,-3-2-32-15,-2-3-69 0,-3-2-59 16,2 1-48-16,-5-2-205 0,-1-1 61 15,1-1 52-15</inkml:trace>
  <inkml:trace contextRef="#ctx0" brushRef="#br0" timeOffset="85609.99">12820 9355 64 0,'-3'-3'181'16,"1"0"48"-16,2 3 13 0,0-6-4 0,0 6-13 15,2-11-18-15,2 0-18 0,2 0-16 16,4-7-17-16,5-1-16 0,-2 0-24 16,2 2-34-16,1-1-45 0,0 2-58 0,1 2-88 15,-1 0-71-15,-6 4-149 0,-1 3 55 16,-1 2 46-16</inkml:trace>
  <inkml:trace contextRef="#ctx0" brushRef="#br0" timeOffset="86008.92">12140 9662 10 0,'0'0'117'15,"0"0"52"-15,0 0 21 0,9 0 8 16,-2-1 0-16,3 0-5 0,3-1-4 16,4 0-8-16,8-1-6 0,2-1-8 15,1-1-7-15,3-1-7 0,-3-1-6 16,5 0-5-16,1-1-3 0,26-9-6 0,-13 4-9 16,-12 2-8-16,-3 2-11 0,0-1-9 15,0 1-9-15,1 0-16 0,-4 1-32 0,2 3-38 16,-4-1-83-16,-1 3-63 15,-6 0-60-15,-5 2-273 0,-3 0 79 16,-3 1 66-16</inkml:trace>
  <inkml:trace contextRef="#ctx0" brushRef="#br0" timeOffset="86554.46">12598 9774 1047 0,'-5'4'577'0,"-1"1"-247"0,-1-2-124 0,2 1-62 16,-4-1-37-16,-2 2-23 0,-1-1-12 15,0 0-8-15,-3 1-6 0,-3 4-5 16,-3 0-1-16,-1 1-2 0,0 0-2 15,1 2-3-15,2 2-2 0,0-2-4 0,-1 2-3 16,1 2-3-16,0 0-2 16,1 1-4-16,0 2-2 0,3-1-2 0,-1-1-1 15,3 3-2-15,-2-1-3 0,2 2-1 16,1 0-1-16,1 2-2 0,2 0-2 16,-1 1-1-16,1-2-1 0,3 1-1 0,2-4 0 15,2-4 0-15,1-1-1 0,1-1 0 16,1 1-1-16,2-1 0 0,1 2 1 15,2-4-1-15,3 1 0 0,7 3 0 16,1-2 0-16,4-2 0 0,0-1 0 0,1-2 1 16,0-2-1-16,5-1 0 0,-6-4 0 15,-1-1 0-15,8-3 1 0,-2-4 1 16,2-4 3-16,-2-3 4 0,22-18 6 0,-20 5 4 16,-6-2 3-16,-5 4 2 15,8-23 4-15,-9 14 3 0,-3-24 39 16,-10 35-39-16,-5 4-3 0,-1-5-3 15,-6-2-2-15,-1 2-4 0,-3 3-6 16,1 0-17-16,1 4-45 0,0 3-40 0,1 4-51 16,0 3-60-16,3 2 64 0,-2 3-426 15,3 0 92-15,0 2 78 0</inkml:trace>
  <inkml:trace contextRef="#ctx0" brushRef="#br0" timeOffset="86822.74">12417 10198 127 0,'11'17'214'16,"5"-1"30"-16,-1-1 2 0,2 1-11 16,0-2-17-16,1 0-22 0,1-1-39 15,-1-3-48-15,-2-2-60 0,-3-2-101 0,0-2-239 16,-4-1 49-16,-1-2 40 0</inkml:trace>
  <inkml:trace contextRef="#ctx0" brushRef="#br0" timeOffset="87516.89">12710 10133 57 0,'1'-5'166'0,"-1"0"49"0,1-2 16 16,0 0 0-16,2 0-11 0,-2 0-13 16,1 0-17-16,1 0-17 0,-1 2-16 15,2-2-14-15,1 2-14 0,-1 1-14 0,0 0-11 16,1 0-10-16,1 1-10 0,1 1-9 16,-2 0-7-16,1 2-7 0,-1-1-6 15,1 2-6-15,1 0-5 0,0 0-4 16,2 1-4-16,-3 1-3 0,1 1-4 15,2 1-2-15,1 2-2 0,-3 0-3 0,2 1 2 16,-3 1 2-16,0 2 3 0,0 1 4 16,-1 1 4-16,-3 2 3 0,1 0 1 15,-3 1-1-15,0 0-2 0,-3 1-3 16,0 7-4-16,-5-1-2 0,0 0-1 0,-4-1-3 16,-2-3-3-16,2-1-4 0,-4-3-4 15,4-5-6-15,1-1-8 0,0-4-23 16,1-1-14-16,2-2-12 0,1-2-9 0,0 0-1 15,2-2 1-15,-1-1 1 0,1 0 9 16,0-2 5-16,1-1 2 0,2 1 3 16,1-1 4-16,-1-2 4 0,2 2 6 15,2 1 7-15,0-1 11 0,2 1 6 16,1 0 3-16,0 2 4 0,1 0 2 0,1 2 3 16,2 0 2-16,-2 1 1 0,2 1-1 15,-1 1-1-15,6 2 0 0,-3 0-7 16,1 0-25-16,-1 1-45 0,-4-1-45 15,2-1-48-15,-2 0-54 0,1-1-210 0,-1 0 70 16,0-2 59-16</inkml:trace>
  <inkml:trace contextRef="#ctx0" brushRef="#br0" timeOffset="88041.34">12952 9950 35 0,'0'0'163'16,"0"0"50"-16,0 0 12 0,-1-4-7 15,1 4-13-15,0 0-16 0,0 0-17 16,0 0-16-16,0 0-16 0,0 0-13 0,0 0-13 16,0 0-10-16,0 0-9 15,0 0-9-15,0 0-8 0,0 0-5 0,0 0-2 16,0 0 1-16,0 0-1 0,2 14-2 16,1-12-3-16,1 2-4 0,0 1-4 15,4 3-5-15,0-2-5 0,3 0-4 16,7 5-4-16,-1 1-3 0,1-1-4 15,3-1-3-15,-6-2-9 0,-3 0-17 0,0-1-41 16,-1-2-43-16,-1 2-44 0,-1 0-42 16,-2-3-62-16,-1-1-196 0,-1 0 71 15,-3-1 59-15</inkml:trace>
  <inkml:trace contextRef="#ctx0" brushRef="#br0" timeOffset="88371.54">13219 9885 52 0,'0'0'133'0,"0"0"43"0,0 0 23 16,-2 13 17-16,-3-1 12 0,0 2 9 16,-6 9 8-16,0 4 7 0,-3 1 3 15,-11 25-1-15,7-14-7 0,3-5-12 16,-12 13-17-16,10-10-17 0,3-11-18 0,3-4-18 16,5-1-18-16,-1-2-35 0,0-6-46 15,4-1-56-15,0-2-123 0,3-2-116 16,2-1-353-16,-1-1 97 0,-1-3 81 0</inkml:trace>
  <inkml:trace contextRef="#ctx0" brushRef="#br0" timeOffset="89268.1">14902 8327 89 0,'-2'2'180'0,"2"-2"39"0,-3 3 11 16,0-1-1-16,3-2-8 0,-3 2-9 0,3-2-12 15,0 0-12-15,0 0-11 0,-1 4-11 16,1-4-12-16,0 0-10 0,5 3-12 16,-1-2-9-16,-1 0-7 0,5 0-7 15,0 1-6-15,3-1-7 0,4 0-4 0,2-1-4 16,10 2-6-16,3-1-5 0,-1-1-6 16,2 0-6-16,-1 2-5 0,2-1-6 15,-1 1-4-15,-1 0-5 0,-1 1-5 0,0 0-19 16,-6 3-48-16,0 0-79 15,-4 0-78-15,-4 0 48 0,-4 0-428 0,-2 1 94 16,0-2 79-16</inkml:trace>
  <inkml:trace contextRef="#ctx0" brushRef="#br0" timeOffset="89502.94">15471 8465 51 0,'5'1'151'0,"-2"1"46"16,1-1 18-16,0 0 4 0,1 0-6 16,2 0-13-16,0 0-16 0,2-1-16 15,-2 0-16-15,2-1-14 0,6-1-13 16,-3 0-13-16,4 0-18 0,-4 0-24 0,3 0-28 16,1-1-29-16,1 3-36 0,-2-3-35 15,2 0-17-15,7-2-12 0,1 0-11 16,-2-1-20-16,0 0-27 0,3 0-145 15,-3 1 48-15,2 0 40 0</inkml:trace>
  <inkml:trace contextRef="#ctx0" brushRef="#br0" timeOffset="89651.55">15920 8403 131 0,'19'-2'91'0,"-3"0"-7"0,2 0 8 15,0 1 17-15,1 0 15 0,-2 0 14 16,0 0 12-16,1 0 5 0,-3 0 3 16,2 0-2-16,0 0-4 0,1 0-4 0,-2 0-6 15,1 0-9-15,0-1-11 0,-1 0-11 16,1 0-9-16,-1 0-11 0,2-1-9 15,-3 1-21-15,2 0-40 0,0 1-79 16,-1-1-88-16,-2 2-246 0,-2-1 65 0,-1 1 55 16</inkml:trace>
  <inkml:trace contextRef="#ctx0" brushRef="#br0" timeOffset="89907.57">16473 8358 112 0,'0'4'198'0,"0"-4"30"15,-1 7 4-15,-1 1-11 0,0 1-15 0,1 0-17 16,-2 6-17-16,1-2-17 0,-1 3-24 15,1-1-36-15,1 0-44 0,0 1-46 16,-1 1-85-16,1-1-63 0,0 0-153 16,1 0 50-16,0-2 41 0</inkml:trace>
  <inkml:trace contextRef="#ctx0" brushRef="#br0" timeOffset="90075.64">16445 8828 23 0,'-1'22'140'16,"-1"-3"50"-16,0-4 14 0,2-1-2 16,-3 0-13-16,2-1-13 0,0-2-16 15,1 0-15-15,0-1-28 0,0-1-42 16,1 0-53-16,-1 1-111 0,2-2-170 0,0 1 42 16,-2-2 37-16</inkml:trace>
  <inkml:trace contextRef="#ctx0" brushRef="#br0" timeOffset="90385.81">16447 9245 79 0,'-5'26'197'15,"1"0"45"-15,-2 0 11 0,0 0-8 16,-1-1-16-16,1-1-19 0,0 1-19 0,1-6-23 16,0-1-32-16,4-3-37 0,-2-2-40 15,1-2-35-15,2 0-44 0,0-1-45 16,1-3-22-16,0 1-15 0,1 1-12 15,-1 0-4-15,0 0 3 0,0 0 9 16,0 1 14-16,1 0 19 0,-1 5 32 0,-1 0 34 16,0 1 15-16,-1 0 15 0,-1 0 17 15,1 3 14-15,-1 6 12 0,-2 2 7 16,2-1 5-16,-2 2-1 0,2-2-4 16,-2-4-5-16,3 4-6 0,-1-8-5 0,1-1-10 15,0-2-17-15,2-2-27 0,-1-2-60 16,2 3-31-16,0-1-23 0,0-2-21 15,2 0-8-15,0-1-98 0,-1 2 40 0,1 1 33 16</inkml:trace>
  <inkml:trace contextRef="#ctx0" brushRef="#br0" timeOffset="90529.42">16418 10340 46 0,'0'19'88'15,"0"-1"25"-15,0 1 11 0,0-1 3 16,0 1-3-16,1 9-7 0,-1-3-7 0,2 1-11 15,0-2-8-15,-1-5-16 0,-1-1-27 16,2 0-39-16,1-3-103 0,-2 2-86 16,1-3 30-16,1 2-99 0</inkml:trace>
  <inkml:trace contextRef="#ctx0" brushRef="#br0" timeOffset="90687">16458 10996 124 0,'-2'25'179'0,"-1"3"18"0,1-2-2 15,-2 0-9-15,2 0-13 0,1-5-15 16,-1 0-16-16,1-3-24 0,0-2-32 0,1 2-38 16,1-2-39-16,0 0-59 0,2 0-40 15,-2 0-38-15,3-2-97 0,-3 1 38 16,1 1 30-16</inkml:trace>
  <inkml:trace contextRef="#ctx0" brushRef="#br0" timeOffset="90822.19">16462 11398 44 0,'1'24'59'0,"-1"-4"15"15,0 0 13-15,-1 7 14 16,0 3 12-16,-2-1 9 0,1-2 4 0,-1 1-1 15,1-2-4-15,-1 1-6 0,1-5-9 16,1-2-8-16,-2-3-8 0,2 2-8 16,0-2-9-16,1 1-8 0,0 0-19 15,0-1-28-15,0-1-46 0,0 0-60 0,0-5-171 16,0 0 44-16,0-2 35 0</inkml:trace>
  <inkml:trace contextRef="#ctx0" brushRef="#br0" timeOffset="90998.95">16438 11967 75 0,'-3'15'120'0,"-1"2"16"0,1 6 4 0,-2-4 2 16,0-2-2-16,2-2-5 0,1-2-6 16,-2 1-7-16,2 0-12 0,-1-2-10 15,2-1-9-15,0 0-9 0,0-1-6 0,-1-1-6 16,0 5-10-16,1 1-6 0,1-2-7 16,-1-1-13-16,-1 2-23 0,2-1-43 15,-1 0-42-15,1 0-34 0,-1-3-169 16,1 0 46-16,0-1 39 0</inkml:trace>
  <inkml:trace contextRef="#ctx0" brushRef="#br0" timeOffset="91155.9">16379 12569 27 0,'-1'15'85'0,"0"0"22"0,0-1 5 15,1 0-3-15,0-3-10 0,0 4-14 16,1 1-17-16,0-2-19 0,0 3-16 15,0-2-10-15,-1 0-8 0,1 0-12 0,0 2-28 16,1-1-33-16,-1 1-186 0,-1 0 80 16,1-2 56-16</inkml:trace>
  <inkml:trace contextRef="#ctx0" brushRef="#br0" timeOffset="91587.39">16415 13111 69 0,'0'29'140'0,"-2"-2"26"15,2 0 4-15,-3-3-7 16,2-4-11-16,0-2-11 0,0-1-14 0,0 0-12 0,1 0-15 16,0 0-20-16,-2-1-22 15,2 0-21-15,0 0-18 0,2 0-10 0,-2-1-9 16,1 0-22-16,-1 0-15 0,0 0-5 16,2 0-9-16,-1 0 4 0,1 1 0 15,-1 0-3-15,-1-1 2 0,1 1 7 0,0 0 3 16,2 2 4-16,-3-1 2 0,0-1 6 15,2 0 4-15,-2 0 8 0,1 1 15 16,1 0 8-16,-2 1 11 0,0-2 11 0,0 2 6 16,0 1 4-16,-2-1 3 15,1 0 3-15,0 0 1 0,1-2-4 16,-1 2-2-16,1-3-6 0,0 1-7 0,0-1-15 16,0-4-25-16,0 1-34 0,0-2-23 15,0-1-23-15,0-2-6 0,1 2 9 16,0 0 17-16,0-1 27 0,-1 2 19 15,2-1 11-15,-2 0 3 0,0 1 2 16,0 1 3-16,0 0 4 0,0 3 4 0,-2 0 0 16,0 1 1-16,1-4 0 0,1 1-2 15,-1-2-1-15,1 0 0 0,-2 0 0 16,0-1 0-16,2 0-14 0,-1 0-31 0,-1 0-90 16,1 0-90-16,0-3 75 0</inkml:trace>
  <inkml:trace contextRef="#ctx0" brushRef="#br0" timeOffset="92623.95">16249 14344 88 0,'-6'-10'209'0,"-1"-2"53"16,-1 1 15-16,-2 0-3 16,-5-1-15-16,-1 0-19 0,1 3-18 0,0 4-18 15,0 2-17-15,2 1-16 0,-3 4-14 16,0 2-15-16,-6 4-15 0,0 4-11 15,-4 2-12-15,5 2-11 0,-1 4-8 0,3-2-9 16,-1 5-7-16,3-2-8 0,-2 3-5 16,4-1-6-16,1 0-4 0,3 1-5 15,1 0-4-15,3-2-5 0,1 2-3 16,1-4-1-16,5-2-2 0,2-2-2 16,1-3-3-16,5 9 0 0,3-2-4 0,1-4-2 15,2-1-1-15,4 1 0 0,1-4-1 16,3-1-1-16,5-1-2 0,1-3 0 15,0 0-2-15,4-5 0 0,-3-2 1 16,4-2 0-16,-2-5 6 0,2-3 9 16,22-11 9-16,-19 1 11 0,-8 0 6 0,-7 1 4 15,-2-4 0-15,0 0 0 0,-6-2-5 16,-2-2-2-16,-1-1-5 0,-3 2-4 16,-3-1-4-16,-1 1-11 0,-5 3-30 15,-1-3-73-15,-2 2-59 0,-3 1-61 0,0 6 69 16,2 4-103-16,-2 2-391 0,-2 1 105 15,-1 2 87-15</inkml:trace>
  <inkml:trace contextRef="#ctx0" brushRef="#br0" timeOffset="92809.75">16130 14438 172 0,'5'11'247'0,"8"8"26"0,1-2 4 15,3 3-9-15,-1 0-17 16,3 0-20-16,0 4-19 0,16 18-21 0,-9-10-29 16,-5-10-46-16,-5-5-60 0,0-1-77 0,0-1-139 15,-4-5-220-15,-5-3 63 16,1-1 54-16</inkml:trace>
  <inkml:trace contextRef="#ctx0" brushRef="#br0" timeOffset="93286.1">16429 14540 122 0,'5'-11'200'15,"-1"-1"26"-15,3 4 0 0,-1-1-12 16,-1 2-15-16,1 3-18 0,-1 1-16 16,2 1-15-16,-1 2-14 0,0 0-11 0,2 0-6 15,-2 3-3-15,-1 1 1 0,1 1 0 16,1 6 1-16,1-1-1 0,-1 10-2 16,-2 1-3-16,-3-2-2 0,-2 0-6 0,-2 10-5 15,-1 0-6-15,-3-1-8 0,-2-1-8 16,-2-1-8-16,-1 1-6 0,-3-5-5 15,0-2-7-15,-2-5-6 0,2-4-10 16,3-4-18-16,3-3-28 0,-2-4-38 0,4-1-18 16,0-2-6-16,1-2 6 0,1-1 0 15,2-1 1-15,0 0 5 0,1 0 6 16,2 0 5-16,1 1 9 0,0 1 6 16,3 1 14-16,0 2 7 0,1 1 4 15,3 2 0-15,-2 2 3 0,7 2 1 16,-1 1 2-16,6 6-13 0,1-2-18 0,-5-1-26 15,-2-2-21-15,-2-3-20 0,0-2-11 16,-2-2-28-16,-1-2-51 0,-1-3-196 16,0-2 65-16,2-5 53 0</inkml:trace>
  <inkml:trace contextRef="#ctx0" brushRef="#br0" timeOffset="93510.03">16641 14285 1172 0,'2'-7'614'0,"-1"1"-248"16,-1 3-120-16,0 3-57 0,3-2-36 16,-3 2-16-16,0 0-10 0,5 12-10 15,-2-1-9-15,1 2-7 0,5 10-3 0,-1-1-7 16,2 2-6-16,2 0-6 0,-1 2-7 16,3-4-7-16,-3 1-13 0,2-2-24 15,1-1-36-15,-1 0-75 0,3 0-58 16,-4-1-56-16,1-2 70 0,-7-1-431 15,1-3 93-15,-3-2 77 16</inkml:trace>
  <inkml:trace contextRef="#ctx0" brushRef="#br0" timeOffset="93704.02">16680 14710 31 0,'2'-28'193'0,"2"0"71"16,2-2 24-16,3 0 2 0,12-26-10 16,-3 16-17-16,-4 8-19 0,16-20-21 15,2 8-21-15,-6 14-30 0,-4 7-54 16,-5 4-72-16,2 2-130 0,-3 1-338 0,-1 2 70 16,-6 0 59-16</inkml:trace>
  <inkml:trace contextRef="#ctx0" brushRef="#br0" timeOffset="94692.56">14149 8172 122 0,'-1'-7'186'0,"-4"1"26"0,1 0 8 15,-1 1-1-15,-2 0-5 0,-3 0-10 16,0 1-10-16,-1 0-12 0,-1 2-14 16,2 0-15-16,1 2-13 0,-2 0-14 15,-3 2-13-15,-3 2-11 0,-4 4-11 0,1 0-9 16,0 3-8-16,-1 2-6 0,2 1-7 16,0 1-6-16,2 1-6 0,0-1-5 15,2 2-5-15,0 1-5 0,2-3-4 0,0 2-3 16,3 0-3-16,2-2-3 0,2-1-2 15,1 0 0-15,0-1-2 0,4 1-1 16,1 1-1-16,0 1-1 0,5 0-1 16,2 7 0-16,3-2 0 0,3 1-1 15,3-1-1-15,4-3 0 0,-2-2-1 16,4-3-1-16,3-2 0 0,-1-3 0 0,1-4 0 16,-1-4 2-16,1-3 2 0,3-6 4 15,-3-2 3-15,-1-4 3 0,-2-3 2 16,16-19 4-16,-15 5 2 0,-8 7 1 0,-3 0 1 15,-2-2-2-15,-1 1-2 0,-3-2-1 16,-3 2-3-16,0 4-2 0,-4 4-3 16,-2 2-12-16,1 2-46 0,-3 1-55 15,0 1-58-15,0 3-55 0,-1 2 70 0,1 3-406 16,-2 0 90-16,1 2 76 0</inkml:trace>
  <inkml:trace contextRef="#ctx0" brushRef="#br0" timeOffset="94885.03">14056 8313 61 0,'6'10'176'0,"3"2"51"16,4 6 15-16,4-1-5 0,-2 2-13 15,3 3-17-15,1-1-17 0,-1 0-33 16,0-1-48-16,1 0-55 0,-1-3-58 15,1-1-110-15,-3-2-181 0,-4-4 49 0,0-4 41 16</inkml:trace>
  <inkml:trace contextRef="#ctx0" brushRef="#br0" timeOffset="95390.68">14323 8375 51 0,'5'-11'146'0,"1"0"36"16,-1-1 8-16,2 3-5 0,-1 3-11 15,-1 1-11-15,1 2-11 0,1 0-8 0,-1 0-11 16,0 2-9-16,-1 2-7 0,0 0-8 15,2 2-6-15,-2 1-4 0,1 1-3 16,0 5-1-16,0 1-4 0,-1 2-2 16,0 1-3-16,-1 1-5 0,-2 3-4 0,-2 0-4 15,0 0-4-15,-2 9-4 0,-3 0-3 16,-1-2-5-16,-2 1-4 0,-2-3-5 16,-2 1-4-16,-1-5-3 0,-2 0-4 15,3-6-2-15,-2-3-4 0,5-4-4 0,-1-3-13 16,0-3-27-16,3-2-46 0,1-3-28 15,-2-3-24-15,2-2-18 0,1-2 4 16,1-2 14-16,2 0 5 0,2 2 12 16,1 0 24-16,0 2 26 0,2 2 24 15,3 2 20-15,-1 1 8 0,0 1 12 0,1 2 11 16,1 2 8-16,2 2 6 0,4 3 1 16,1 0-1-16,2 8-3 0,2 1-3 15,-1 1-3-15,-3-5-2 0,-4 0-4 0,-2-3-7 16,1 0-10-16,-2-3-28 0,-1-2-54 15,1 0-43-15,0-3-56 0,-1-1-243 16,-1-1 69-16,-1-1 57 0</inkml:trace>
  <inkml:trace contextRef="#ctx0" brushRef="#br0" timeOffset="95620.7">14476 8376 54 0,'0'0'162'0,"-1"-5"48"0,1 5 15 15,0 0 1-15,0 0-8 0,10 3-12 16,-3 0-15-16,3 4-14 0,2 0-16 0,8 7-15 16,-2-1-17-16,3 1-33 0,-2-2-45 15,0 1-50-15,-3-6-90 0,-4-1-67 16,-1 0-179-16,-1-2 55 0,-4-2 47 0</inkml:trace>
  <inkml:trace contextRef="#ctx0" brushRef="#br0" timeOffset="95841.05">14752 8204 28 0,'-11'13'174'0,"0"5"65"16,1 4 26-16,-2 2 6 0,-12 30-8 0,9-12-15 15,-4 14-19-15,7-12-19 0,1-7-18 16,5-6-19-16,-3-1-29 0,3 0-42 16,1-3-63-16,1-3-128 0,1-4-326 0,-2-4 69 15,0-3 57-15</inkml:trace>
  <inkml:trace contextRef="#ctx0" brushRef="#br0" timeOffset="97556.43">10572 11420 30 0,'16'0'82'0,"0"2"26"0,0-2 10 16,1 1 5-16,11 0-4 0,1-1 0 15,2-1-8-15,1 0-8 0,3-1-4 16,2-1-1-16,34-6-1 0,0-1-1 0,0-4-1 16,31-6-2-16,-5 0 0 0,-4-5 1 15,0-1-1-15,5-1-1 0,4-6-1 16,2 2-2-16,2 1-4 0,2-1-5 0,9 0-6 16,-2 3-6-16,4 0-6 0,-3-2-6 15,2 4-4-15,-2-3-5 0,0 1-5 16,1-1-4-16,1 2-5 0,-4 3-2 15,3-1-3-15,-2 2-2 0,1 0-1 16,-4 2-2-16,-1-1-2 0,-2 0-3 0,0 0-10 16,-3 0-29-16,-8 3-44 0,-28 4-45 15,29-6-67-15,-33 7-238 0,-2 1 69 16,-20 3 58-16</inkml:trace>
  <inkml:trace contextRef="#ctx0" brushRef="#br0" timeOffset="124844.45">4171 10478 17 0,'4'-4'46'0,"-3"2"13"16,-1 2 7-16,3-2 5 0,-3 2 1 15,0 0-1-15,0 0-3 0,0 0-3 16,6 3-4-16,-6-3-5 0,0 3-1 0,0-3-1 15,0 0 2-15,0 7 0 0,0-7-2 16,0 0-1-16,-4 6-1 0,3-4-2 16,1-2-5-16,-3 4-2 0,3-4-5 0,-5 2-3 15,5-2-3-15,-5 0-2 16,5 0-3-16,0 0-3 0,-6-2-3 0,6 2-1 16,-3-4-5-16,3 4 0 0,-4-4-3 15,4 4-3-15,-1-5 0 0,1 5 1 16,0-6-3-16,0 6-2 0,0-6 0 0,0 6-1 15,1-7 1-15,1 4-1 0,0 0-4 16,-1 0 1-16,1 1-1 0,1-1 0 16,-1 1 0-16,2 0-4 0,-4 2 4 15,5-4-1-15,-3 3 0 0,1 0-2 0,-3 1 1 16,5-2-2-16,-5 2 4 0,6 0 0 16,-6 0 0-16,5 0-2 0,-5 0 1 15,2 2-2-15,1 0 3 0,-3-2 0 16,0 6 1-16,0-6 0 0,-2 5-1 15,2-5-1-15,-3 10 0 0,-1-3 1 0,0-2 1 16,1 0-2-16,-2 0 3 0,1-1-1 16,0 0 1-16,1-1-1 0,-2-1 1 15,2-1 2-15,1 0-1 0,2-1-2 0,-6 1 1 16,6-1-1-16,0 0-1 0,-5-2 1 16,5 2 1-16,-3-5 0 0,3 5 0 15,-1-6-2-15,1 6-1 0,0-7-2 16,0 7 0-16,4-6 0 0,-3 2-3 15,2 1 2-15,-2 0-1 0,-1 3 1 0,5-3 0 16,-3 2-3-16,-2 1 0 0,5 0 5 16,-5 0-1-16,5 2-2 0,-3 0 1 15,0 1 4-15,-1 0-1 0,0 0-3 16,0 1 0-16,1-1 0 0,-1 0 0 0,-1 1 4 16,0 0-1-16,0-4 1 15,1 6 2-15,-1-6 1 0,-1 5-1 0,1-5-1 16,0 4 0-16,0-4 0 0,-3 3 0 0,3-3 1 15,0 0 0-15,0 0-1 16,0 0 0-16,0 0 2 0,-7-7-1 0,7 3-2 16,0 4 0-16,-1-7 0 0,1 3-2 15,0 4 2-15,1-8 0 0,-1 4-2 16,1 0-1-16,0-1 3 0,-1 5-3 0,3-5 0 16,-3 5 2-16,2-2-2 0,-2 2 0 15,0 0-1-15,0 0 1 0,0 0 2 16,8 5-1-16,-8-2 1 0,0-3-2 15,0 9 1-15,0-5 2 0,0 1-2 0,0 0 2 16,-3 2 1-16,1-1 4 16,1 0 2-16,-3 0 4 0,1 0 4 0,0-1 2 15,-2 0 0-15,1-2 1 0,0-1 2 16,1-1-4-16,0 0 0 0,3-1-1 16,0 0-3-16,-8-3-2 0,7 0-1 0,1 3-2 15,-4-7 3-15,1 1-1 0,2 1-1 16,1-1-2-16,1 0-2 0,1 1 0 15,-1-2-2-15,1 1-2 0,1-1 1 16,2 1 1-16,-2-1-3 0,1 2 1 16,1 0 1-16,0 1-1 0,0 1-1 0,0 0-1 15,-2 0-1-15,1 2 3 0,0 1 0 16,-4 0 1-16,6 1-1 0,-2 0 0 16,-2 1 2-16,2 0-1 0,-3 1-5 0,1 0 4 15,1-1 1-15,-2 1 7 0,1 0 8 16,1 0 4-16,-3 0 3 0,0-3 5 15,2 6 2-15,-1-3 5 0,-1-3 5 16,0 4 3-16,0-4 1 0,0 0-2 0,0 0-4 16,-3 4-2-16,3-4-3 0,0 0-2 15,0 0-1-15,0 0-3 0,0 0-2 16,-4 1-3-16,4-1-16 0,0 0-52 16,0 0-58-16,0 0-64 0,-5 0-150 15,5 0 53-15,0 0 44 0</inkml:trace>
  <inkml:trace contextRef="#ctx0" brushRef="#br0" timeOffset="126732.48">15168 7747 35 0,'0'0'109'16,"2"-8"32"-16,-1 4 13 0,-1-1-1 0,3 0-6 16,0-1-11-16,1 2-11 0,-1-1-10 15,2 2-10-15,-1 0-13 0,1 1-8 16,-2 0-9-16,1 1-8 0,-4 1-7 15,7 0-4-15,-7 0-6 0,5 1-5 0,-2 0-4 16,-3-1-4-16,3 3-2 0,-1 0-4 16,-2-3-2-16,1 6-3 0,-1-6-2 15,-4 6 1-15,3-1-1 0,0-2 0 16,-4 2 2-16,3 0 0 0,-1-1 1 0,-1 0 1 16,3-2-1-16,-3 0-2 0,4-2 0 15,-3 4-1-15,0-2-1 0,3-2-3 16,0 0-1-16,-4 2-3 0,4-2-2 0,0 0-1 15,0 0-1-15,0 0-2 16,0 0-3-16,0 0 1 0,0 0-1 0,0 0-1 16,0 0-2-16,0 0 0 0,0 0 1 15,0 0-1-15,0 0 0 0,0 0-7 16,0 0-16-16,0 0-10 0,0 0-17 0,0 0-17 16,0 0-24-16,0 0-34 0,0 0-62 15,7 4-130-15,-7-4 51 0,0 0 44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419" units="cm"/>
          <inkml:channel name="Y" type="integer" max="19461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1000.84326" units="1/cm"/>
          <inkml:channelProperty channel="Y" name="resolution" value="1005.7364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10-01T18:49:47.8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8236 5568 19 0,'0'0'102'0,"0"0"37"0,0 0 13 0,-5-7-1 15,5 7-7-15,0 0-8 0,0 0-10 16,0 0-12-16,0 0-9 0,-2-3-13 16,2 3-8-16,0 0-10 0,0 0-6 0,0 0-5 15,0 0-6-15,0 0-4 16,0 0-4-16,0 0-5 0,0 0-3 0,0 0-3 16,0 0-5-16,0 0-2 0,0 0-1 15,8 7-2-15,-5-4-1 0,-1-1-2 16,0 1 0-16,2 1-1 0,0 0-2 0,-1 0-1 15,1 0-1-15,0 1-3 0,1 0-2 16,0 0-1-16,-1 0 0 0,-1-1-1 16,2 1 0-16,-3-2-2 0,2 0 1 15,0-1 0-15,-2-1-2 0,2 0-1 0,-1-1 1 16,-3 0-1-16,8-2 2 0,-2-1 1 16,0-1 3-16,4-3 3 0,-2-1 3 15,5-7 3-15,3-1 2 0,1-2 4 16,0-2 2-16,1-3 2 0,18-20 0 0,-3 4 0 15,-6 9-1-15,-5 5-2 0,-4 3-2 16,2 1-5-16,0-2-6 0,-2 2-14 16,1 0-44-16,-2 5-27 0,-2-2-32 0,1 3-37 15,-5 4-29-15,-1 2-206 0,-2 2 63 16,-1 2 51-16</inkml:trace>
  <inkml:trace contextRef="#ctx0" brushRef="#br0" timeOffset="23553.4">8236 8665 57 0,'-3'-3'116'0,"0"1"23"16,0-1 8-16,1 1 3 15,-1 0-6-15,3 2-6 0,-5-3-9 0,5 3-13 16,-5 0-12-16,5 0-9 0,0 0-12 16,-7 3-8-16,5 0-6 0,2 1-7 15,-2 3-7-15,1 1-5 0,0 1-4 0,1 0-5 16,0 1-5-16,0 1-3 0,2 4-4 15,0-1-2-15,-1 1-2 0,3-2-5 16,-2-3 0-16,2-2 1 0,-2-2 7 0,3-1 17 16,-1-3 14-16,1-3 12 0,2-2 5 15,3-5 2-15,6-8-4 16,1-5-5-16,0-4-5 0,15-20-6 0,-9 9-5 16,9-8-10-16,-9 10-26 0,-5 8-63 15,17-14-72-15,-10 10-73 0,-5 9-211 0,-1 2 67 16,-1-1 56-16</inkml:trace>
  <inkml:trace contextRef="#ctx0" brushRef="#br0" timeOffset="24665.96">17601 8535 17 0,'-1'-5'125'0,"1"5"43"16,-3-5 13-16,3 5-1 0,-2-5-10 0,2 5-11 16,-1-5-15-16,1 5-15 0,0-4-11 15,0 4-12-15,0 0-11 0,0-6-11 16,0 6-7-16,0 0-7 0,2-1-5 16,-2 1-8-16,0 0-5 0,0 0-5 0,5 7-4 15,-1-1-4-15,-3 1-3 0,3 1-4 16,1 4-4-16,0-1-1 0,1 1-1 15,0 0-3-15,1-1-3 0,2-2-2 16,-1-1 1-16,2-2 9 0,1-4 15 16,3-2 15-16,10-7 16 0,3-3 14 0,26-16 5 15,-3-4-3-15,-1-2-5 0,21-17-7 16,-24 17-6-16,0-6-13 0,-2-1-22 16,0-1-34-16,-3 2-84 0,-1-1-69 15,-1 3-81-15,-13 11-220 0,-4 6 76 16,-5 3 62-16</inkml:trace>
  <inkml:trace contextRef="#ctx0" brushRef="#br0" timeOffset="49593.8">7196 9886 8 0,'0'0'73'0,"0"0"27"0,0-3 8 16,0 3 1-16,0 0 0 0,5-1-5 0,-5 1-4 15,0 0-7-15,0 0-6 0,6 1-7 16,-3 1-6-16,2 2-3 0,0 1-6 16,0-1-5-16,2 6-5 0,1 1-3 15,-2 1-6-15,3-1-6 0,-3 2-3 16,0-1-5-16,0 1-3 0,0-2-1 0,0 0-3 16,-1 0-4-16,0 0 1 0,0-2-3 15,-3-4-3-15,1 2 0 0,-1-1-2 16,1-1-1-16,-1 0 3 0,1-3 4 15,-1 1 6-15,1-1 7 0,-2 0 2 16,-1-2 4-16,5 2 3 0,-3-2 1 0,-2 0-1 16,6-2 0-16,-1-1-4 0,1-2-1 15,3-1-1-15,-1-4 1 0,6-5 0 16,2-5 1-16,3-1 4 0,21-21 2 16,-3 1 0-16,3 2 3 0,-2 1 3 0,1 1-1 15,-11 8-3-15,-2 8-1 0,-5 3-6 16,1 2-3-16,1 1-4 0,-2 0-4 15,-3 3-12-15,-2 5-34 0,-4 1-58 0,-2 2-39 16,-1 2-64-16,-1 1-221 0,-3 0 66 16,-1 1 56-16</inkml:trace>
  <inkml:trace contextRef="#ctx0" brushRef="#br0" timeOffset="141236.13">2863 15198 54 0,'-3'-3'99'0,"3"3"18"0,0 0 6 0,0 0 2 15,0 0-4-15,0 0-9 16,0 0-10-16,0 0-9 0,5-7-10 0,-5 7-6 16,0 0-9-16,5-2-6 0,-5 2-6 15,6-1-4-15,-3 1-9 0,2-1-2 16,-5 1-4-16,7 0 0 0,-2 0-3 15,0-1-2-15,3 1-1 0,0 0-1 0,-1-1-1 16,2 1 0-16,-2 0 0 0,2 0-2 16,-2 0 1-16,2 0-5 0,-2 0-1 15,4 0-1-15,-3 0 1 0,1 0-2 16,1 1-2-16,-1 0-5 0,-1 1-2 0,2-1 0 16,0 1-3-16,2 0 0 0,2 1 0 15,-2-1 0-15,0 0 1 0,0 0-2 16,1 1-1-16,0-1 0 0,-1 0 0 0,-1 0 1 15,0 0 0-15,4-1 0 0,-3 0 1 16,-3-1 2-16,3 1 1 0,-1-1-1 16,0 0 1-16,0 0-1 0,4 0-2 0,-1-1 1 15,1 1-1-15,1 0-2 16,-1-1 0-16,-1 0-2 0,1 1 1 0,0 0 0 16,0 0 2-16,-1 0-2 0,2 0-3 15,-1 1 1-15,0-1-1 0,-1 0 0 16,2 1 0-16,-1-1 0 0,1 1 2 15,0 1 0-15,-2-1-3 0,2 1 1 0,-2 0-4 16,2 1 2-16,1-1 1 0,-1-1 1 16,-1 2-3-16,-1-1-3 0,3 1 4 15,8 2 2-15,-6-2-3 0,6 2 0 0,1-1 2 16,-8-1 1-16,-1 0-2 0,-1-1 3 16,-1 1 0-16,2-1-3 0,-1 1-1 15,1-1 2-15,0 0 0 0,2-2-4 0,-1 3 3 16,0-2-2-16,1 0 4 15,9 0 0-15,-7-1 0 0,1 0 0 0,-4 0-2 16,1 0-1-16,-1 0 0 0,11-1 1 16,-4 1 1-16,-4 0 0 0,-3-1-4 15,2 1 2-15,-1 0 1 0,9 0 1 0,-3 0-1 16,-4 0 1-16,-4-1 0 0,4 1 0 16,-3 0-5-16,10-1 4 0,-3 1 2 15,-6 0 0-15,1 0-2 0,9 1-4 16,-7-1 2-16,-2 0 0 0,0 0 1 0,-3 0 3 15,1-1 1-15,14 1-2 16,-4 0 1-16,-6 0 0 0,-2 0 0 0,-2-2 0 16,-1 2-1-16,2 0 1 0,-3 0-1 15,1 0 1-15,0 0-2 0,-1 0-3 16,0 0 2-16,0 0 1 0,-2 0 0 0,-1 0-1 16,-2 0-4-16,0 0 3 0,0 0 3 15,-2 2 0-15,1-2 0 0,1 1 1 0,-3-1-1 16,3 0 0-16,-1 0-2 15,-2 0 1-15,2 0-6 0,-2 0-14 0,0 1-14 16,-1-1-16-16,2 0-20 0,-3 0-21 16,1 1-33-16,-1 0-174 0,-1 0 49 15,-1 0 42-15</inkml:trace>
  <inkml:trace contextRef="#ctx0" brushRef="#br0" timeOffset="143668.24">17198 15419 36 0,'0'0'110'16,"0"0"32"-16,0 0 12 0,3 3 0 16,-3-3-4-16,0 0-7 0,3 0-8 0,-3 0-9 15,0 0-6-15,0 0-9 0,9-3-9 16,-9 3-9-16,3-1-7 0,-3 1-7 16,7-1-5-16,-5 0-5 0,-2 1-4 0,5-1-5 15,-5 1-4-15,7-1-4 0,-4 1-5 16,-3 0-7-16,7-1-2 0,-3 0-4 15,1 1-4-15,1 0-1 0,-1 0-5 16,2 0-3-16,3 0-2 0,-2 0 2 16,6-1-3-16,2-1-3 0,0 0 2 15,10-1-1-15,0 0 2 0,4-1 0 0,0 1 1 16,2-1-2-16,3 0 0 0,-2 0-1 16,6 1 0-16,29-6 0 0,-16 5 0 15,-9 1-1-15,-7 0 0 0,4 0-3 0,31-1 0 16,-22 0 0-16,-5 1-2 15,-5 1 0-15,0 0-2 0,32-2-1 0,-19 2 0 16,-9 0 0-16,-4 1-1 0,-1 0 0 16,1-1 0-16,4 1-1 0,28 0-1 0,-17 1-1 15,-11-1 0-15,-5 2 0 0,0 0 1 16,-3 1-2-16,2 0-15 0,1 2-19 16,-2 1-33-16,-1 0-31 0,-2 1-37 15,0 1-58-15,-5-1-187 0,-2-1 63 16,-7-1 52-16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8B1A1-BDC4-4033-B94A-C562D3DD6536}" type="datetimeFigureOut">
              <a:rPr lang="fr-CA" smtClean="0"/>
              <a:pPr/>
              <a:t>2020-10-01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75479-4830-4B6F-9127-77A29308FB4A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5685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A09C-8EAD-46FC-8218-7D97D89FAA73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219F-DB1B-4470-B1FF-DA7E8798ACE0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F93D-652D-4388-8E70-735A1D1C00CE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86C-AB69-4530-AF1C-014E5C9FA2D2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D5052-CA04-4B8C-B163-C291AF089A59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A7246-385F-4D55-81FB-9C6676D00337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7F2C-6CFB-4082-9C32-825F84857768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7A923-FC3A-4A46-9E4D-07C86EB7A442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C912-DC0B-47CB-94BA-709B4CB732B1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098B-2A60-4C07-8AA3-9CEA0315C2F1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39144FC-73BD-4A39-A8AF-DE9CA29054A2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6F20DA5-B6BE-4B00-B127-2A67AB423D47}" type="datetime1">
              <a:rPr lang="fr-CA" smtClean="0"/>
              <a:pPr/>
              <a:t>2020-10-01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5B84E7-B44B-450A-BBF1-EB1E92E27D5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591208" cy="2467704"/>
          </a:xfrm>
        </p:spPr>
        <p:txBody>
          <a:bodyPr>
            <a:normAutofit fontScale="90000"/>
          </a:bodyPr>
          <a:lstStyle/>
          <a:p>
            <a:r>
              <a:rPr lang="fr-CA" dirty="0" err="1"/>
              <a:t>LeS</a:t>
            </a:r>
            <a:r>
              <a:rPr lang="fr-CA" dirty="0"/>
              <a:t> avantages comparatifs</a:t>
            </a:r>
            <a:br>
              <a:rPr lang="fr-CA" dirty="0"/>
            </a:br>
            <a:r>
              <a:rPr lang="fr-CA" sz="3600" dirty="0"/>
              <a:t>ii. </a:t>
            </a:r>
            <a:r>
              <a:rPr lang="fr-CA" sz="3600" b="0" dirty="0">
                <a:solidFill>
                  <a:schemeClr val="tx1"/>
                </a:solidFill>
                <a:effectLst/>
              </a:rPr>
              <a:t>Le modèle des dotations de facteurs OU HOS</a:t>
            </a:r>
            <a:br>
              <a:rPr lang="fr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ECO3550 Thème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011344" cy="1143000"/>
          </a:xfrm>
        </p:spPr>
        <p:txBody>
          <a:bodyPr>
            <a:noAutofit/>
          </a:bodyPr>
          <a:lstStyle/>
          <a:p>
            <a:r>
              <a:rPr lang="fr-CA" dirty="0"/>
              <a:t>Éco. à 2 </a:t>
            </a:r>
            <a:r>
              <a:rPr lang="fr-CA" dirty="0" err="1"/>
              <a:t>fctrs</a:t>
            </a:r>
            <a:r>
              <a:rPr lang="fr-CA" dirty="0"/>
              <a:t> et techno. de </a:t>
            </a:r>
            <a:r>
              <a:rPr lang="fr-CA" dirty="0" err="1"/>
              <a:t>prod</a:t>
            </a:r>
            <a:r>
              <a:rPr lang="fr-CA" dirty="0"/>
              <a:t>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5365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/>
              <a:t>Avec 1 </a:t>
            </a:r>
            <a:r>
              <a:rPr lang="fr-CA" dirty="0" err="1"/>
              <a:t>factr</a:t>
            </a:r>
            <a:r>
              <a:rPr lang="fr-CA" dirty="0"/>
              <a:t>, on décide seul. </a:t>
            </a:r>
            <a:r>
              <a:rPr lang="fr-CA" i="1" dirty="0"/>
              <a:t>combien</a:t>
            </a:r>
            <a:r>
              <a:rPr lang="fr-CA" dirty="0"/>
              <a:t> produire</a:t>
            </a:r>
          </a:p>
          <a:p>
            <a:endParaRPr lang="fr-CA" dirty="0"/>
          </a:p>
          <a:p>
            <a:r>
              <a:rPr lang="fr-CA" dirty="0"/>
              <a:t>Avec 2 </a:t>
            </a:r>
            <a:r>
              <a:rPr lang="fr-CA" dirty="0" err="1"/>
              <a:t>fctrs</a:t>
            </a:r>
            <a:r>
              <a:rPr lang="fr-CA" dirty="0"/>
              <a:t>, on décide </a:t>
            </a:r>
            <a:r>
              <a:rPr lang="fr-CA" i="1" dirty="0"/>
              <a:t>combien</a:t>
            </a:r>
            <a:r>
              <a:rPr lang="fr-CA" dirty="0"/>
              <a:t> produire et </a:t>
            </a:r>
            <a:r>
              <a:rPr lang="fr-CA" i="1" dirty="0"/>
              <a:t>comment </a:t>
            </a:r>
            <a:r>
              <a:rPr lang="fr-CA" dirty="0"/>
              <a:t>produire, c.-à-d. avec quelle combinaison L et K</a:t>
            </a:r>
          </a:p>
          <a:p>
            <a:endParaRPr lang="fr-CA" dirty="0"/>
          </a:p>
          <a:p>
            <a:r>
              <a:rPr lang="fr-CA" dirty="0"/>
              <a:t>Px/</a:t>
            </a:r>
            <a:r>
              <a:rPr lang="fr-CA" dirty="0" err="1"/>
              <a:t>Py</a:t>
            </a:r>
            <a:r>
              <a:rPr lang="fr-CA" dirty="0"/>
              <a:t> affecte la 1ere question, w/r affecte la 2</a:t>
            </a:r>
            <a:r>
              <a:rPr lang="fr-CA" baseline="30000" dirty="0"/>
              <a:t>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10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4EDC6327-AD3B-43CA-B896-28ABF869476D}"/>
                  </a:ext>
                </a:extLst>
              </p14:cNvPr>
              <p14:cNvContentPartPr/>
              <p14:nvPr/>
            </p14:nvContentPartPr>
            <p14:xfrm>
              <a:off x="1029600" y="1866960"/>
              <a:ext cx="5796000" cy="368532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4EDC6327-AD3B-43CA-B896-28ABF86947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0240" y="1857600"/>
                <a:ext cx="5814720" cy="3704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Production, échange et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637112"/>
          </a:xfrm>
        </p:spPr>
        <p:txBody>
          <a:bodyPr>
            <a:normAutofit fontScale="85000" lnSpcReduction="20000"/>
          </a:bodyPr>
          <a:lstStyle/>
          <a:p>
            <a:r>
              <a:rPr lang="fr-CA" dirty="0"/>
              <a:t>En autarcie, on a P</a:t>
            </a:r>
            <a:r>
              <a:rPr lang="fr-CA" baseline="-25000" dirty="0"/>
              <a:t>1x</a:t>
            </a:r>
            <a:r>
              <a:rPr lang="fr-CA" dirty="0"/>
              <a:t>/P</a:t>
            </a:r>
            <a:r>
              <a:rPr lang="fr-CA" baseline="-25000" dirty="0"/>
              <a:t>1y</a:t>
            </a:r>
            <a:r>
              <a:rPr lang="fr-CA" dirty="0"/>
              <a:t>&lt;P</a:t>
            </a:r>
            <a:r>
              <a:rPr lang="fr-CA" baseline="-25000" dirty="0"/>
              <a:t>2x</a:t>
            </a:r>
            <a:r>
              <a:rPr lang="fr-CA" dirty="0"/>
              <a:t>/P</a:t>
            </a:r>
            <a:r>
              <a:rPr lang="fr-CA" baseline="-25000" dirty="0"/>
              <a:t>2y</a:t>
            </a:r>
            <a:r>
              <a:rPr lang="fr-CA" dirty="0"/>
              <a:t> </a:t>
            </a:r>
          </a:p>
          <a:p>
            <a:pPr lvl="1"/>
            <a:r>
              <a:rPr lang="fr-CA" dirty="0"/>
              <a:t>K</a:t>
            </a:r>
            <a:r>
              <a:rPr lang="fr-CA" baseline="-25000" dirty="0"/>
              <a:t>1</a:t>
            </a:r>
            <a:r>
              <a:rPr lang="fr-CA" dirty="0"/>
              <a:t>/L</a:t>
            </a:r>
            <a:r>
              <a:rPr lang="fr-CA" baseline="-25000" dirty="0"/>
              <a:t>1</a:t>
            </a:r>
            <a:r>
              <a:rPr lang="fr-CA" dirty="0"/>
              <a:t>&gt;K</a:t>
            </a:r>
            <a:r>
              <a:rPr lang="fr-CA" baseline="-25000" dirty="0"/>
              <a:t>2</a:t>
            </a:r>
            <a:r>
              <a:rPr lang="fr-CA" dirty="0"/>
              <a:t>/L</a:t>
            </a:r>
            <a:r>
              <a:rPr lang="fr-CA" baseline="-25000" dirty="0"/>
              <a:t>2 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 r</a:t>
            </a:r>
            <a:r>
              <a:rPr lang="fr-CA" baseline="-25000" dirty="0"/>
              <a:t>1</a:t>
            </a:r>
            <a:r>
              <a:rPr lang="fr-CA" dirty="0"/>
              <a:t>/w</a:t>
            </a:r>
            <a:r>
              <a:rPr lang="fr-CA" baseline="-25000" dirty="0"/>
              <a:t>1</a:t>
            </a:r>
            <a:r>
              <a:rPr lang="fr-CA" dirty="0"/>
              <a:t>&lt;r</a:t>
            </a:r>
            <a:r>
              <a:rPr lang="fr-CA" baseline="-25000" dirty="0"/>
              <a:t>2</a:t>
            </a:r>
            <a:r>
              <a:rPr lang="fr-CA" dirty="0"/>
              <a:t>/w</a:t>
            </a:r>
            <a:r>
              <a:rPr lang="fr-CA" baseline="-25000" dirty="0"/>
              <a:t>2 </a:t>
            </a:r>
            <a:r>
              <a:rPr lang="fr-CA" dirty="0">
                <a:sym typeface="Symbol"/>
              </a:rPr>
              <a:t> </a:t>
            </a:r>
            <a:r>
              <a:rPr lang="fr-CA" dirty="0"/>
              <a:t>P</a:t>
            </a:r>
            <a:r>
              <a:rPr lang="fr-CA" baseline="-25000" dirty="0"/>
              <a:t>1x</a:t>
            </a:r>
            <a:r>
              <a:rPr lang="fr-CA" dirty="0"/>
              <a:t>/P</a:t>
            </a:r>
            <a:r>
              <a:rPr lang="fr-CA" baseline="-25000" dirty="0"/>
              <a:t>1y</a:t>
            </a:r>
            <a:r>
              <a:rPr lang="fr-CA" dirty="0"/>
              <a:t>&lt;P</a:t>
            </a:r>
            <a:r>
              <a:rPr lang="fr-CA" baseline="-25000" dirty="0"/>
              <a:t>2x</a:t>
            </a:r>
            <a:r>
              <a:rPr lang="fr-CA" dirty="0"/>
              <a:t>/P</a:t>
            </a:r>
            <a:r>
              <a:rPr lang="fr-CA" baseline="-25000" dirty="0"/>
              <a:t>2y</a:t>
            </a:r>
            <a:endParaRPr lang="fr-CA" dirty="0"/>
          </a:p>
          <a:p>
            <a:pPr marL="36576" indent="0">
              <a:buNone/>
            </a:pPr>
            <a:endParaRPr lang="fr-CA" dirty="0"/>
          </a:p>
          <a:p>
            <a:r>
              <a:rPr lang="fr-CA" dirty="0"/>
              <a:t>Puisque P</a:t>
            </a:r>
            <a:r>
              <a:rPr lang="fr-CA" baseline="-25000" dirty="0"/>
              <a:t>1x</a:t>
            </a:r>
            <a:r>
              <a:rPr lang="fr-CA" dirty="0"/>
              <a:t>/P</a:t>
            </a:r>
            <a:r>
              <a:rPr lang="fr-CA" baseline="-25000" dirty="0"/>
              <a:t>1y</a:t>
            </a:r>
            <a:r>
              <a:rPr lang="fr-CA" dirty="0"/>
              <a:t>&lt;P</a:t>
            </a:r>
            <a:r>
              <a:rPr lang="fr-CA" baseline="-25000" dirty="0"/>
              <a:t>2x</a:t>
            </a:r>
            <a:r>
              <a:rPr lang="fr-CA" dirty="0"/>
              <a:t>/P</a:t>
            </a:r>
            <a:r>
              <a:rPr lang="fr-CA" baseline="-25000" dirty="0"/>
              <a:t>2y</a:t>
            </a:r>
            <a:r>
              <a:rPr lang="fr-CA" dirty="0"/>
              <a:t>, que CR</a:t>
            </a:r>
            <a:r>
              <a:rPr lang="fr-CA" baseline="-25000" dirty="0"/>
              <a:t>1x = </a:t>
            </a:r>
            <a:r>
              <a:rPr lang="fr-CA" dirty="0"/>
              <a:t>P</a:t>
            </a:r>
            <a:r>
              <a:rPr lang="fr-CA" baseline="-25000" dirty="0"/>
              <a:t>1x</a:t>
            </a:r>
            <a:r>
              <a:rPr lang="fr-CA" dirty="0"/>
              <a:t>/P</a:t>
            </a:r>
            <a:r>
              <a:rPr lang="fr-CA" baseline="-25000" dirty="0"/>
              <a:t>1y</a:t>
            </a:r>
            <a:r>
              <a:rPr lang="fr-CA" dirty="0"/>
              <a:t> et que CR</a:t>
            </a:r>
            <a:r>
              <a:rPr lang="fr-CA" baseline="-25000" dirty="0"/>
              <a:t>2x</a:t>
            </a:r>
            <a:r>
              <a:rPr lang="fr-CA" dirty="0"/>
              <a:t> = P</a:t>
            </a:r>
            <a:r>
              <a:rPr lang="fr-CA" baseline="-25000" dirty="0"/>
              <a:t>2x</a:t>
            </a:r>
            <a:r>
              <a:rPr lang="fr-CA" dirty="0"/>
              <a:t>/P</a:t>
            </a:r>
            <a:r>
              <a:rPr lang="fr-CA" baseline="-25000" dirty="0"/>
              <a:t>2y</a:t>
            </a:r>
            <a:r>
              <a:rPr lang="fr-CA" dirty="0"/>
              <a:t>, 1 a av. </a:t>
            </a:r>
            <a:r>
              <a:rPr lang="fr-CA" dirty="0" err="1"/>
              <a:t>comp</a:t>
            </a:r>
            <a:r>
              <a:rPr lang="fr-CA" dirty="0"/>
              <a:t>. dans x et 2 dans y</a:t>
            </a:r>
          </a:p>
          <a:p>
            <a:endParaRPr lang="fr-CA" dirty="0"/>
          </a:p>
          <a:p>
            <a:r>
              <a:rPr lang="fr-CA" dirty="0"/>
              <a:t>Ouverture </a:t>
            </a:r>
            <a:r>
              <a:rPr lang="fr-CA" dirty="0">
                <a:sym typeface="Symbol"/>
              </a:rPr>
              <a:t> </a:t>
            </a:r>
            <a:r>
              <a:rPr lang="fr-CA" dirty="0"/>
              <a:t>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unique compris entre les 2 prix d’autarcie émerge auquel le pays 1 vendra des </a:t>
            </a:r>
            <a:r>
              <a:rPr lang="fr-CA" dirty="0" err="1"/>
              <a:t>Qx</a:t>
            </a:r>
            <a:r>
              <a:rPr lang="fr-CA" dirty="0"/>
              <a:t> au pays 2 en échange de </a:t>
            </a:r>
            <a:r>
              <a:rPr lang="fr-CA" dirty="0" err="1"/>
              <a:t>Qy</a:t>
            </a:r>
            <a:endParaRPr lang="fr-CA" dirty="0"/>
          </a:p>
          <a:p>
            <a:endParaRPr lang="fr-CA" dirty="0"/>
          </a:p>
          <a:p>
            <a:r>
              <a:rPr lang="fr-CA" dirty="0"/>
              <a:t>La convergence des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convergence des </a:t>
            </a:r>
            <a:r>
              <a:rPr lang="fr-CA" dirty="0" err="1">
                <a:sym typeface="Symbol"/>
              </a:rPr>
              <a:t>CR</a:t>
            </a:r>
            <a:r>
              <a:rPr lang="fr-CA" baseline="-25000" dirty="0" err="1">
                <a:sym typeface="Symbol"/>
              </a:rPr>
              <a:t>x</a:t>
            </a:r>
            <a:r>
              <a:rPr lang="fr-CA" dirty="0"/>
              <a:t> et SP partielles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11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F465A88F-4EC0-41E0-B4D8-96B56DFE4BEA}"/>
                  </a:ext>
                </a:extLst>
              </p14:cNvPr>
              <p14:cNvContentPartPr/>
              <p14:nvPr/>
            </p14:nvContentPartPr>
            <p14:xfrm>
              <a:off x="262080" y="1905840"/>
              <a:ext cx="4367160" cy="111780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F465A88F-4EC0-41E0-B4D8-96B56DFE4BE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2720" y="1896480"/>
                <a:ext cx="4385880" cy="1136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25760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Production en autarcie et SP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480858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480857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84913" y="126876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001137" y="476521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909994" y="177281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488402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488401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801337" y="134076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8033585" y="479715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937241" y="170080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7236296" y="364502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23528" y="5445224"/>
            <a:ext cx="8568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Le pays 1 se spécialise dans la </a:t>
            </a:r>
            <a:r>
              <a:rPr lang="fr-CA" dirty="0" err="1"/>
              <a:t>prod</a:t>
            </a:r>
            <a:r>
              <a:rPr lang="fr-CA" dirty="0"/>
              <a:t>. du bien x et les pays 2 dans la </a:t>
            </a:r>
            <a:r>
              <a:rPr lang="fr-CA" dirty="0" err="1"/>
              <a:t>prod</a:t>
            </a:r>
            <a:r>
              <a:rPr lang="fr-CA" dirty="0"/>
              <a:t>. du bien y. Parce qu’il y détient un avantage comparatif, chaque pays se spécialise dans la </a:t>
            </a:r>
            <a:r>
              <a:rPr lang="fr-CA" dirty="0" err="1"/>
              <a:t>prod</a:t>
            </a:r>
            <a:r>
              <a:rPr lang="fr-CA" dirty="0"/>
              <a:t>. </a:t>
            </a:r>
            <a:r>
              <a:rPr lang="fr-CA" dirty="0" err="1"/>
              <a:t>rel</a:t>
            </a:r>
            <a:r>
              <a:rPr lang="fr-CA" dirty="0"/>
              <a:t>. plus intensive en </a:t>
            </a:r>
            <a:r>
              <a:rPr lang="fr-CA" dirty="0" err="1"/>
              <a:t>fctr</a:t>
            </a:r>
            <a:r>
              <a:rPr lang="fr-CA" dirty="0"/>
              <a:t> dont le pays est </a:t>
            </a:r>
            <a:r>
              <a:rPr lang="fr-CA" dirty="0" err="1"/>
              <a:t>rel</a:t>
            </a:r>
            <a:r>
              <a:rPr lang="fr-CA" dirty="0"/>
              <a:t>. mieux doté. (Théorème </a:t>
            </a:r>
            <a:r>
              <a:rPr lang="fr-CA" dirty="0" err="1"/>
              <a:t>Heckscher</a:t>
            </a:r>
            <a:r>
              <a:rPr lang="fr-CA" dirty="0"/>
              <a:t>-Ohlin) </a:t>
            </a:r>
            <a:endParaRPr lang="fr-FR" baseline="-25000" dirty="0">
              <a:latin typeface="Times"/>
            </a:endParaRPr>
          </a:p>
          <a:p>
            <a:endParaRPr lang="fr-CA" dirty="0"/>
          </a:p>
        </p:txBody>
      </p:sp>
      <p:cxnSp>
        <p:nvCxnSpPr>
          <p:cNvPr id="43" name="Connecteur droit 42"/>
          <p:cNvCxnSpPr/>
          <p:nvPr/>
        </p:nvCxnSpPr>
        <p:spPr>
          <a:xfrm>
            <a:off x="1835696" y="2492896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1907704" y="220486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2505254" y="371703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3131840" y="4077072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SP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6156176" y="242088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SP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6177662" y="33477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cxnSp>
        <p:nvCxnSpPr>
          <p:cNvPr id="54" name="Connecteur droit 53"/>
          <p:cNvCxnSpPr/>
          <p:nvPr/>
        </p:nvCxnSpPr>
        <p:spPr>
          <a:xfrm>
            <a:off x="5940152" y="1988840"/>
            <a:ext cx="1152128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/>
          <p:cNvSpPr txBox="1"/>
          <p:nvPr/>
        </p:nvSpPr>
        <p:spPr>
          <a:xfrm>
            <a:off x="6012160" y="18448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2x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2y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sp>
        <p:nvSpPr>
          <p:cNvPr id="34" name="Forme libre 33"/>
          <p:cNvSpPr/>
          <p:nvPr/>
        </p:nvSpPr>
        <p:spPr>
          <a:xfrm>
            <a:off x="5508104" y="2492896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57" name="Connecteur droit 56"/>
          <p:cNvCxnSpPr/>
          <p:nvPr/>
        </p:nvCxnSpPr>
        <p:spPr>
          <a:xfrm>
            <a:off x="5652120" y="2276872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orme libre 57"/>
          <p:cNvSpPr/>
          <p:nvPr/>
        </p:nvSpPr>
        <p:spPr>
          <a:xfrm>
            <a:off x="1475656" y="3501008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62" name="Connecteur droit 61"/>
          <p:cNvCxnSpPr/>
          <p:nvPr/>
        </p:nvCxnSpPr>
        <p:spPr>
          <a:xfrm>
            <a:off x="1835696" y="3356992"/>
            <a:ext cx="2664296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Ellipse 63"/>
          <p:cNvSpPr/>
          <p:nvPr/>
        </p:nvSpPr>
        <p:spPr>
          <a:xfrm>
            <a:off x="3347864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5" name="ZoneTexte 64"/>
          <p:cNvSpPr txBox="1"/>
          <p:nvPr/>
        </p:nvSpPr>
        <p:spPr>
          <a:xfrm>
            <a:off x="3923928" y="377974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1x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1y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sp>
        <p:nvSpPr>
          <p:cNvPr id="44" name="Ellipse 43"/>
          <p:cNvSpPr/>
          <p:nvPr/>
        </p:nvSpPr>
        <p:spPr>
          <a:xfrm>
            <a:off x="6449847" y="328498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6" name="Ellipse 45"/>
          <p:cNvSpPr/>
          <p:nvPr/>
        </p:nvSpPr>
        <p:spPr>
          <a:xfrm>
            <a:off x="6084168" y="270892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7" name="Ellipse 46"/>
          <p:cNvSpPr/>
          <p:nvPr/>
        </p:nvSpPr>
        <p:spPr>
          <a:xfrm>
            <a:off x="2782640" y="364502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3" name="Espace réservé du numéro de diapositive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12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D4E23444-CDFE-4D65-812D-D692A73CD81F}"/>
                  </a:ext>
                </a:extLst>
              </p14:cNvPr>
              <p14:cNvContentPartPr/>
              <p14:nvPr/>
            </p14:nvContentPartPr>
            <p14:xfrm>
              <a:off x="765720" y="1118880"/>
              <a:ext cx="7142400" cy="437220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D4E23444-CDFE-4D65-812D-D692A73CD8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6360" y="1109520"/>
                <a:ext cx="7161120" cy="4390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Échange, prix et salaires relatifs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20"/>
          </a:xfrm>
        </p:spPr>
        <p:txBody>
          <a:bodyPr>
            <a:normAutofit/>
          </a:bodyPr>
          <a:lstStyle/>
          <a:p>
            <a:r>
              <a:rPr lang="fr-CA" dirty="0"/>
              <a:t>Dans le pays 1, on a :</a:t>
            </a:r>
          </a:p>
          <a:p>
            <a:pPr lvl="1"/>
            <a:r>
              <a:rPr lang="fr-CA" dirty="0">
                <a:sym typeface="Symbol"/>
              </a:rPr>
              <a:t> </a:t>
            </a:r>
            <a:r>
              <a:rPr lang="fr-CA" dirty="0"/>
              <a:t>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 </a:t>
            </a:r>
            <a:r>
              <a:rPr lang="fr-CA" dirty="0"/>
              <a:t>Q</a:t>
            </a:r>
            <a:r>
              <a:rPr lang="fr-CA" baseline="-25000" dirty="0"/>
              <a:t>1x</a:t>
            </a:r>
            <a:r>
              <a:rPr lang="fr-CA" dirty="0"/>
              <a:t>/Q</a:t>
            </a:r>
            <a:r>
              <a:rPr lang="fr-CA" baseline="-25000" dirty="0"/>
              <a:t>1y</a:t>
            </a:r>
            <a:r>
              <a:rPr lang="fr-CA" dirty="0">
                <a:sym typeface="Symbol"/>
              </a:rPr>
              <a:t> 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 </a:t>
            </a:r>
            <a:r>
              <a:rPr lang="fr-CA" dirty="0"/>
              <a:t>D</a:t>
            </a:r>
            <a:r>
              <a:rPr lang="fr-CA" baseline="30000" dirty="0"/>
              <a:t>K</a:t>
            </a:r>
            <a:r>
              <a:rPr lang="fr-CA" dirty="0"/>
              <a:t>/D</a:t>
            </a:r>
            <a:r>
              <a:rPr lang="fr-CA" baseline="30000" dirty="0"/>
              <a:t>L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 r/w ( </a:t>
            </a:r>
            <a:r>
              <a:rPr lang="fr-CA" dirty="0"/>
              <a:t>w/r)</a:t>
            </a:r>
          </a:p>
          <a:p>
            <a:endParaRPr lang="fr-CA" dirty="0"/>
          </a:p>
          <a:p>
            <a:r>
              <a:rPr lang="fr-CA" dirty="0"/>
              <a:t>Dans le pays 2, on a :</a:t>
            </a:r>
          </a:p>
          <a:p>
            <a:pPr lvl="1"/>
            <a:r>
              <a:rPr lang="fr-CA" dirty="0">
                <a:sym typeface="Symbol"/>
              </a:rPr>
              <a:t> </a:t>
            </a:r>
            <a:r>
              <a:rPr lang="fr-CA" dirty="0"/>
              <a:t>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 </a:t>
            </a:r>
            <a:r>
              <a:rPr lang="fr-CA" dirty="0"/>
              <a:t>Q</a:t>
            </a:r>
            <a:r>
              <a:rPr lang="fr-CA" baseline="-25000" dirty="0"/>
              <a:t>2y</a:t>
            </a:r>
            <a:r>
              <a:rPr lang="fr-CA" dirty="0"/>
              <a:t>/Q</a:t>
            </a:r>
            <a:r>
              <a:rPr lang="fr-CA" baseline="-25000" dirty="0"/>
              <a:t>2x</a:t>
            </a:r>
            <a:r>
              <a:rPr lang="fr-CA" dirty="0">
                <a:sym typeface="Symbol"/>
              </a:rPr>
              <a:t> 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 </a:t>
            </a:r>
            <a:r>
              <a:rPr lang="fr-CA" dirty="0"/>
              <a:t>D</a:t>
            </a:r>
            <a:r>
              <a:rPr lang="fr-CA" baseline="30000" dirty="0"/>
              <a:t>L</a:t>
            </a:r>
            <a:r>
              <a:rPr lang="fr-CA" dirty="0"/>
              <a:t>/D</a:t>
            </a:r>
            <a:r>
              <a:rPr lang="fr-CA" baseline="30000" dirty="0"/>
              <a:t>K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 w/r ( r</a:t>
            </a:r>
            <a:r>
              <a:rPr lang="fr-CA" dirty="0"/>
              <a:t>/w)</a:t>
            </a:r>
          </a:p>
          <a:p>
            <a:endParaRPr lang="fr-CA" dirty="0"/>
          </a:p>
          <a:p>
            <a:r>
              <a:rPr lang="fr-CA" dirty="0"/>
              <a:t>C’est le TSS! En important le bien intensif en L, le pays 1 importe en quelque sorte le </a:t>
            </a:r>
            <a:r>
              <a:rPr lang="fr-CA" dirty="0" err="1"/>
              <a:t>fctr</a:t>
            </a:r>
            <a:r>
              <a:rPr lang="fr-CA" dirty="0"/>
              <a:t> L abondant du pays 2, et vice versa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13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FDDDF182-F285-4068-8491-445E62ACB7E8}"/>
                  </a:ext>
                </a:extLst>
              </p14:cNvPr>
              <p14:cNvContentPartPr/>
              <p14:nvPr/>
            </p14:nvContentPartPr>
            <p14:xfrm>
              <a:off x="1341360" y="389520"/>
              <a:ext cx="7331400" cy="565884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FDDDF182-F285-4068-8491-445E62ACB7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32000" y="380160"/>
                <a:ext cx="7350120" cy="56775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necteur droit 31"/>
          <p:cNvCxnSpPr/>
          <p:nvPr/>
        </p:nvCxnSpPr>
        <p:spPr>
          <a:xfrm flipH="1">
            <a:off x="3573293" y="4221088"/>
            <a:ext cx="344697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/>
          <p:nvPr/>
        </p:nvCxnSpPr>
        <p:spPr>
          <a:xfrm flipH="1" flipV="1">
            <a:off x="5131292" y="2940914"/>
            <a:ext cx="1063113" cy="156820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/>
          <p:cNvCxnSpPr/>
          <p:nvPr/>
        </p:nvCxnSpPr>
        <p:spPr>
          <a:xfrm flipH="1" flipV="1">
            <a:off x="6077180" y="2952443"/>
            <a:ext cx="1116989" cy="16242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Line 2"/>
          <p:cNvSpPr>
            <a:spLocks noChangeShapeType="1"/>
          </p:cNvSpPr>
          <p:nvPr/>
        </p:nvSpPr>
        <p:spPr bwMode="auto">
          <a:xfrm flipH="1" flipV="1">
            <a:off x="1835696" y="4941168"/>
            <a:ext cx="30963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Impacts de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baseline="-25000" dirty="0"/>
              <a:t> </a:t>
            </a:r>
            <a:r>
              <a:rPr lang="fr-CA" dirty="0"/>
              <a:t> sur le marché des facteurs, pays 1 (P.D.)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752886" y="4941168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4752885" y="2164794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27766" y="1700808"/>
            <a:ext cx="22685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Intensités factorielles</a:t>
            </a:r>
            <a:endParaRPr lang="fr-FR" dirty="0">
              <a:latin typeface="Times"/>
            </a:endParaRPr>
          </a:p>
        </p:txBody>
      </p:sp>
      <p:sp>
        <p:nvSpPr>
          <p:cNvPr id="25" name="Forme libre 24"/>
          <p:cNvSpPr/>
          <p:nvPr/>
        </p:nvSpPr>
        <p:spPr>
          <a:xfrm rot="16200000">
            <a:off x="2373547" y="2507882"/>
            <a:ext cx="2399491" cy="2323066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4" name="Ellipse 43"/>
          <p:cNvSpPr/>
          <p:nvPr/>
        </p:nvSpPr>
        <p:spPr>
          <a:xfrm>
            <a:off x="3438384" y="414908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5" name="Connecteur droit 84"/>
          <p:cNvCxnSpPr/>
          <p:nvPr/>
        </p:nvCxnSpPr>
        <p:spPr>
          <a:xfrm>
            <a:off x="6228184" y="3100898"/>
            <a:ext cx="0" cy="1800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/>
          <p:cNvCxnSpPr>
            <a:stCxn id="127" idx="6"/>
            <a:endCxn id="43" idx="6"/>
          </p:cNvCxnSpPr>
          <p:nvPr/>
        </p:nvCxnSpPr>
        <p:spPr>
          <a:xfrm flipH="1">
            <a:off x="2699792" y="3140968"/>
            <a:ext cx="36004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Ellipse 111"/>
          <p:cNvSpPr/>
          <p:nvPr/>
        </p:nvSpPr>
        <p:spPr>
          <a:xfrm>
            <a:off x="5940152" y="414404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6" name="Ellipse 115"/>
          <p:cNvSpPr/>
          <p:nvPr/>
        </p:nvSpPr>
        <p:spPr>
          <a:xfrm>
            <a:off x="6876256" y="414908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7" name="Ellipse 126"/>
          <p:cNvSpPr/>
          <p:nvPr/>
        </p:nvSpPr>
        <p:spPr>
          <a:xfrm>
            <a:off x="6156176" y="306896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5" name="ZoneTexte 54"/>
          <p:cNvSpPr txBox="1"/>
          <p:nvPr/>
        </p:nvSpPr>
        <p:spPr>
          <a:xfrm>
            <a:off x="827584" y="5879013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ym typeface="Symbol"/>
              </a:rPr>
              <a:t></a:t>
            </a:r>
            <a:r>
              <a:rPr lang="fr-CA" dirty="0"/>
              <a:t>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</a:t>
            </a:r>
            <a:r>
              <a:rPr lang="fr-CA" dirty="0"/>
              <a:t>Q</a:t>
            </a:r>
            <a:r>
              <a:rPr lang="fr-CA" baseline="-25000" dirty="0"/>
              <a:t>1x</a:t>
            </a:r>
            <a:r>
              <a:rPr lang="fr-CA" dirty="0"/>
              <a:t>/Q</a:t>
            </a:r>
            <a:r>
              <a:rPr lang="fr-CA" baseline="-25000" dirty="0"/>
              <a:t>1y</a:t>
            </a:r>
            <a:r>
              <a:rPr lang="fr-CA" dirty="0">
                <a:sym typeface="Symbol"/>
              </a:rPr>
              <a:t> 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D</a:t>
            </a:r>
            <a:r>
              <a:rPr lang="fr-CA" baseline="30000" dirty="0"/>
              <a:t>K</a:t>
            </a:r>
            <a:r>
              <a:rPr lang="fr-CA" dirty="0"/>
              <a:t>/D</a:t>
            </a:r>
            <a:r>
              <a:rPr lang="fr-CA" baseline="30000" dirty="0"/>
              <a:t>L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</a:t>
            </a:r>
            <a:r>
              <a:rPr lang="fr-CA" dirty="0"/>
              <a:t>r/w </a:t>
            </a:r>
            <a:r>
              <a:rPr lang="fr-CA" dirty="0">
                <a:sym typeface="Symbol"/>
              </a:rPr>
              <a:t> K</a:t>
            </a:r>
            <a:r>
              <a:rPr lang="fr-CA" baseline="-25000" dirty="0">
                <a:sym typeface="Symbol"/>
              </a:rPr>
              <a:t>1j</a:t>
            </a:r>
            <a:r>
              <a:rPr lang="fr-CA" dirty="0">
                <a:sym typeface="Symbol"/>
              </a:rPr>
              <a:t>/L</a:t>
            </a:r>
            <a:r>
              <a:rPr lang="fr-CA" baseline="-25000" dirty="0">
                <a:sym typeface="Symbol"/>
              </a:rPr>
              <a:t>1j </a:t>
            </a:r>
            <a:r>
              <a:rPr lang="fr-CA" dirty="0">
                <a:sym typeface="Symbol"/>
              </a:rPr>
              <a:t>ou </a:t>
            </a:r>
            <a:r>
              <a:rPr lang="fr-CA" dirty="0"/>
              <a:t>L</a:t>
            </a:r>
            <a:r>
              <a:rPr lang="fr-CA" baseline="-25000" dirty="0"/>
              <a:t>1j</a:t>
            </a:r>
            <a:r>
              <a:rPr lang="fr-CA" dirty="0"/>
              <a:t>/K</a:t>
            </a:r>
            <a:r>
              <a:rPr lang="fr-CA" baseline="-25000" dirty="0"/>
              <a:t>1j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 </a:t>
            </a:r>
            <a:r>
              <a:rPr lang="fr-CA" dirty="0" err="1"/>
              <a:t>Pm</a:t>
            </a:r>
            <a:r>
              <a:rPr lang="fr-CA" baseline="30000" dirty="0" err="1"/>
              <a:t>K</a:t>
            </a:r>
            <a:r>
              <a:rPr lang="fr-CA" dirty="0"/>
              <a:t>/</a:t>
            </a:r>
            <a:r>
              <a:rPr lang="fr-CA" dirty="0" err="1"/>
              <a:t>Pm</a:t>
            </a:r>
            <a:r>
              <a:rPr lang="fr-CA" baseline="30000" dirty="0" err="1"/>
              <a:t>L</a:t>
            </a:r>
            <a:endParaRPr lang="fr-CA" dirty="0"/>
          </a:p>
          <a:p>
            <a:endParaRPr lang="fr-CA" dirty="0"/>
          </a:p>
        </p:txBody>
      </p:sp>
      <p:sp>
        <p:nvSpPr>
          <p:cNvPr id="60" name="Espace réservé du numéro de diapositive 5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14</a:t>
            </a:fld>
            <a:endParaRPr lang="fr-CA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1475656" y="4941168"/>
            <a:ext cx="710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endParaRPr lang="fr-FR" baseline="-25000" dirty="0">
              <a:latin typeface="Times"/>
            </a:endParaRPr>
          </a:p>
        </p:txBody>
      </p:sp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7238013" y="4877292"/>
            <a:ext cx="8643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K</a:t>
            </a:r>
            <a:r>
              <a:rPr lang="fr-FR" sz="2000" baseline="-25000" dirty="0">
                <a:latin typeface="Times"/>
              </a:rPr>
              <a:t>1j</a:t>
            </a:r>
            <a:r>
              <a:rPr lang="fr-FR" sz="2000" dirty="0">
                <a:latin typeface="Times"/>
              </a:rPr>
              <a:t>/L</a:t>
            </a:r>
            <a:r>
              <a:rPr lang="fr-FR" sz="2000" baseline="-25000" dirty="0">
                <a:latin typeface="Times"/>
              </a:rPr>
              <a:t>1j</a:t>
            </a:r>
            <a:endParaRPr lang="fr-FR" baseline="-25000" dirty="0">
              <a:latin typeface="Times"/>
            </a:endParaRPr>
          </a:p>
        </p:txBody>
      </p:sp>
      <p:sp>
        <p:nvSpPr>
          <p:cNvPr id="72" name="Text Box 12"/>
          <p:cNvSpPr txBox="1">
            <a:spLocks noChangeArrowheads="1"/>
          </p:cNvSpPr>
          <p:nvPr/>
        </p:nvSpPr>
        <p:spPr bwMode="auto">
          <a:xfrm>
            <a:off x="4084106" y="1884894"/>
            <a:ext cx="6960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r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/w</a:t>
            </a:r>
            <a:r>
              <a:rPr lang="fr-FR" sz="2000" baseline="-25000" dirty="0">
                <a:latin typeface="Times"/>
              </a:rPr>
              <a:t>1</a:t>
            </a:r>
            <a:endParaRPr lang="fr-FR" baseline="-25000" dirty="0">
              <a:latin typeface="Times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4788024" y="262762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Bien y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5724128" y="262762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Bien x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772972" y="4941168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2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781084" y="4941168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2</a:t>
            </a:r>
          </a:p>
        </p:txBody>
      </p:sp>
      <p:sp>
        <p:nvSpPr>
          <p:cNvPr id="81" name="Text Box 12"/>
          <p:cNvSpPr txBox="1">
            <a:spLocks noChangeArrowheads="1"/>
          </p:cNvSpPr>
          <p:nvPr/>
        </p:nvSpPr>
        <p:spPr bwMode="auto">
          <a:xfrm>
            <a:off x="3851920" y="3861048"/>
            <a:ext cx="9509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(r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/w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82" name="Text Box 12"/>
          <p:cNvSpPr txBox="1">
            <a:spLocks noChangeArrowheads="1"/>
          </p:cNvSpPr>
          <p:nvPr/>
        </p:nvSpPr>
        <p:spPr bwMode="auto">
          <a:xfrm>
            <a:off x="3851920" y="2740858"/>
            <a:ext cx="9509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(r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/w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2555776" y="306896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5" name="Connecteur droit 44"/>
          <p:cNvCxnSpPr/>
          <p:nvPr/>
        </p:nvCxnSpPr>
        <p:spPr>
          <a:xfrm>
            <a:off x="6012160" y="4288058"/>
            <a:ext cx="0" cy="58110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>
            <a:stCxn id="116" idx="4"/>
          </p:cNvCxnSpPr>
          <p:nvPr/>
        </p:nvCxnSpPr>
        <p:spPr>
          <a:xfrm>
            <a:off x="6948264" y="4293096"/>
            <a:ext cx="0" cy="6080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3491880" y="4293096"/>
            <a:ext cx="0" cy="6080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5292080" y="3140968"/>
            <a:ext cx="0" cy="1800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>
            <a:off x="2627784" y="3140968"/>
            <a:ext cx="0" cy="1800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3131840" y="4941168"/>
            <a:ext cx="9653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2267744" y="4941168"/>
            <a:ext cx="9653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(P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/</a:t>
            </a:r>
            <a:r>
              <a:rPr lang="fr-FR" sz="2000" dirty="0" err="1">
                <a:latin typeface="Times"/>
              </a:rPr>
              <a:t>P</a:t>
            </a:r>
            <a:r>
              <a:rPr lang="fr-FR" sz="2000" baseline="-25000" dirty="0" err="1">
                <a:latin typeface="Times"/>
              </a:rPr>
              <a:t>y</a:t>
            </a:r>
            <a:r>
              <a:rPr lang="fr-FR" sz="2000" dirty="0">
                <a:latin typeface="Times"/>
              </a:rPr>
              <a:t>)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54" name="Ellipse 53"/>
          <p:cNvSpPr/>
          <p:nvPr/>
        </p:nvSpPr>
        <p:spPr>
          <a:xfrm>
            <a:off x="5220072" y="3057295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6" name="Rectangle 55"/>
          <p:cNvSpPr/>
          <p:nvPr/>
        </p:nvSpPr>
        <p:spPr>
          <a:xfrm>
            <a:off x="5436096" y="5291916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1y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444208" y="5291916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"/>
              </a:rPr>
              <a:t>(K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/L</a:t>
            </a:r>
            <a:r>
              <a:rPr lang="fr-FR" baseline="-25000" dirty="0">
                <a:latin typeface="Times"/>
              </a:rPr>
              <a:t>1x</a:t>
            </a:r>
            <a:r>
              <a:rPr lang="fr-FR" dirty="0">
                <a:latin typeface="Times"/>
              </a:rPr>
              <a:t>)</a:t>
            </a:r>
            <a:r>
              <a:rPr lang="fr-FR" baseline="30000" dirty="0">
                <a:latin typeface="Times"/>
              </a:rPr>
              <a:t>1</a:t>
            </a:r>
          </a:p>
        </p:txBody>
      </p:sp>
      <p:sp>
        <p:nvSpPr>
          <p:cNvPr id="59" name="Text Box 6"/>
          <p:cNvSpPr txBox="1">
            <a:spLocks noChangeArrowheads="1"/>
          </p:cNvSpPr>
          <p:nvPr/>
        </p:nvSpPr>
        <p:spPr bwMode="auto">
          <a:xfrm>
            <a:off x="2195736" y="1700808"/>
            <a:ext cx="1242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Courbe SS</a:t>
            </a:r>
            <a:endParaRPr lang="fr-FR" dirty="0">
              <a:latin typeface="Times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 flipV="1">
            <a:off x="4919822" y="3252972"/>
            <a:ext cx="0" cy="8000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H="1" flipV="1">
            <a:off x="2625658" y="5373216"/>
            <a:ext cx="794214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H="1">
            <a:off x="5364088" y="5301208"/>
            <a:ext cx="59245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flipH="1">
            <a:off x="6355812" y="5301208"/>
            <a:ext cx="59245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1357497-AC57-4FD4-80CF-D9FD388C4D44}"/>
                  </a:ext>
                </a:extLst>
              </p14:cNvPr>
              <p14:cNvContentPartPr/>
              <p14:nvPr/>
            </p14:nvContentPartPr>
            <p14:xfrm>
              <a:off x="1240200" y="2938680"/>
              <a:ext cx="7632000" cy="389232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1357497-AC57-4FD4-80CF-D9FD388C4D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30840" y="2929320"/>
                <a:ext cx="7650720" cy="3911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686800" cy="1282154"/>
          </a:xfrm>
        </p:spPr>
        <p:txBody>
          <a:bodyPr>
            <a:noAutofit/>
          </a:bodyPr>
          <a:lstStyle/>
          <a:p>
            <a:r>
              <a:rPr lang="fr-CA" dirty="0"/>
              <a:t>Redistribution et gain de bien-être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27373"/>
            <a:ext cx="843528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Si le modèle prédit une</a:t>
            </a:r>
            <a:r>
              <a:rPr lang="fr-CA" dirty="0">
                <a:sym typeface="Symbol"/>
              </a:rPr>
              <a:t> </a:t>
            </a:r>
            <a:r>
              <a:rPr lang="fr-CA" dirty="0"/>
              <a:t>w/r et une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 des inégalités, il prédit aussi une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 du bien-être collectif</a:t>
            </a:r>
          </a:p>
          <a:p>
            <a:endParaRPr lang="fr-CA" dirty="0"/>
          </a:p>
          <a:p>
            <a:r>
              <a:rPr lang="fr-CA" dirty="0"/>
              <a:t>Les </a:t>
            </a:r>
            <a:r>
              <a:rPr lang="fr-CA" dirty="0" err="1"/>
              <a:t>poss</a:t>
            </a:r>
            <a:r>
              <a:rPr lang="fr-CA" dirty="0"/>
              <a:t>. de cons. du pays 1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, mais des </a:t>
            </a:r>
            <a:r>
              <a:rPr lang="fr-CA" dirty="0" err="1"/>
              <a:t>pol</a:t>
            </a:r>
            <a:r>
              <a:rPr lang="fr-CA" dirty="0"/>
              <a:t>. de redistribution sont souhaitables</a:t>
            </a:r>
          </a:p>
          <a:p>
            <a:endParaRPr lang="fr-CA" dirty="0"/>
          </a:p>
          <a:p>
            <a:r>
              <a:rPr lang="fr-CA" dirty="0"/>
              <a:t>Pour le pays 2, on a aussi une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 du bien-être collectif, qui va toutefois de pair avec la </a:t>
            </a:r>
            <a:r>
              <a:rPr lang="fr-CA" dirty="0">
                <a:sym typeface="Symbol"/>
              </a:rPr>
              <a:t> des </a:t>
            </a:r>
            <a:r>
              <a:rPr lang="fr-CA" dirty="0"/>
              <a:t>inégalités </a:t>
            </a:r>
            <a:r>
              <a:rPr lang="fr-CA" dirty="0">
                <a:sym typeface="Symbol"/>
              </a:rPr>
              <a:t>(w/r)</a:t>
            </a:r>
            <a:r>
              <a:rPr lang="fr-CA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15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81CF6AE4-A1FB-4BAD-8DE8-054524BA8004}"/>
                  </a:ext>
                </a:extLst>
              </p14:cNvPr>
              <p14:cNvContentPartPr/>
              <p14:nvPr/>
            </p14:nvContentPartPr>
            <p14:xfrm>
              <a:off x="949320" y="1996200"/>
              <a:ext cx="7815240" cy="237816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81CF6AE4-A1FB-4BAD-8DE8-054524BA80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9960" y="1986840"/>
                <a:ext cx="7833960" cy="23968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Échange et gains de bien-être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899592" y="5805264"/>
            <a:ext cx="7848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N.B.: l’on sait que l’échange fera augmenter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dirty="0"/>
              <a:t> dans le pays 1 et le fera diminuer dans le pays 2, ce faisant il ouvre la possibilité de consommer plus des 2 biens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1480858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7" name="Line 3"/>
          <p:cNvSpPr>
            <a:spLocks noChangeShapeType="1"/>
          </p:cNvSpPr>
          <p:nvPr/>
        </p:nvSpPr>
        <p:spPr bwMode="auto">
          <a:xfrm flipV="1">
            <a:off x="1480857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1984913" y="126876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4001137" y="476521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50" name="Text Box 12"/>
          <p:cNvSpPr txBox="1">
            <a:spLocks noChangeArrowheads="1"/>
          </p:cNvSpPr>
          <p:nvPr/>
        </p:nvSpPr>
        <p:spPr bwMode="auto">
          <a:xfrm>
            <a:off x="909994" y="177281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51" name="Line 2"/>
          <p:cNvSpPr>
            <a:spLocks noChangeShapeType="1"/>
          </p:cNvSpPr>
          <p:nvPr/>
        </p:nvSpPr>
        <p:spPr bwMode="auto">
          <a:xfrm>
            <a:off x="5488402" y="4797152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2" name="Line 3"/>
          <p:cNvSpPr>
            <a:spLocks noChangeShapeType="1"/>
          </p:cNvSpPr>
          <p:nvPr/>
        </p:nvSpPr>
        <p:spPr bwMode="auto">
          <a:xfrm flipV="1">
            <a:off x="5488401" y="2060848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5801337" y="1340768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54" name="Text Box 10"/>
          <p:cNvSpPr txBox="1">
            <a:spLocks noChangeArrowheads="1"/>
          </p:cNvSpPr>
          <p:nvPr/>
        </p:nvSpPr>
        <p:spPr bwMode="auto">
          <a:xfrm>
            <a:off x="8033585" y="479715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4937241" y="170080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58" name="ZoneTexte 57"/>
          <p:cNvSpPr txBox="1"/>
          <p:nvPr/>
        </p:nvSpPr>
        <p:spPr>
          <a:xfrm>
            <a:off x="7236296" y="364502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¸x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cxnSp>
        <p:nvCxnSpPr>
          <p:cNvPr id="61" name="Connecteur droit 60"/>
          <p:cNvCxnSpPr/>
          <p:nvPr/>
        </p:nvCxnSpPr>
        <p:spPr>
          <a:xfrm>
            <a:off x="1691680" y="2348880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5580112" y="2204864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ZoneTexte 62"/>
          <p:cNvSpPr txBox="1"/>
          <p:nvPr/>
        </p:nvSpPr>
        <p:spPr>
          <a:xfrm>
            <a:off x="1907704" y="23488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¸x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2649270" y="377974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2987824" y="4077072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SP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5724128" y="277163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SP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6084168" y="321297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3851920" y="371703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1x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1y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5940152" y="18448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(P</a:t>
            </a:r>
            <a:r>
              <a:rPr lang="fr-CA" baseline="-25000" dirty="0">
                <a:solidFill>
                  <a:srgbClr val="FF0000"/>
                </a:solidFill>
              </a:rPr>
              <a:t>2x</a:t>
            </a:r>
            <a:r>
              <a:rPr lang="fr-CA" dirty="0">
                <a:solidFill>
                  <a:srgbClr val="FF0000"/>
                </a:solidFill>
              </a:rPr>
              <a:t>/P</a:t>
            </a:r>
            <a:r>
              <a:rPr lang="fr-CA" baseline="-25000" dirty="0">
                <a:solidFill>
                  <a:srgbClr val="FF0000"/>
                </a:solidFill>
              </a:rPr>
              <a:t>2y</a:t>
            </a:r>
            <a:r>
              <a:rPr lang="fr-CA" dirty="0">
                <a:solidFill>
                  <a:srgbClr val="FF0000"/>
                </a:solidFill>
              </a:rPr>
              <a:t>)</a:t>
            </a:r>
            <a:r>
              <a:rPr lang="fr-CA" baseline="30000" dirty="0">
                <a:solidFill>
                  <a:srgbClr val="FF0000"/>
                </a:solidFill>
              </a:rPr>
              <a:t>autarcie</a:t>
            </a:r>
          </a:p>
        </p:txBody>
      </p:sp>
      <p:cxnSp>
        <p:nvCxnSpPr>
          <p:cNvPr id="74" name="Connecteur droit 73"/>
          <p:cNvCxnSpPr/>
          <p:nvPr/>
        </p:nvCxnSpPr>
        <p:spPr>
          <a:xfrm>
            <a:off x="6495125" y="2564904"/>
            <a:ext cx="21091" cy="8131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/>
          <p:nvPr/>
        </p:nvCxnSpPr>
        <p:spPr>
          <a:xfrm>
            <a:off x="6516216" y="3429000"/>
            <a:ext cx="10081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691680" y="3284984"/>
            <a:ext cx="2664296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5940152" y="1988840"/>
            <a:ext cx="1152128" cy="26642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orme libre 43"/>
          <p:cNvSpPr/>
          <p:nvPr/>
        </p:nvSpPr>
        <p:spPr>
          <a:xfrm>
            <a:off x="5497264" y="2492896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5" name="Ellipse 44"/>
          <p:cNvSpPr/>
          <p:nvPr/>
        </p:nvSpPr>
        <p:spPr>
          <a:xfrm>
            <a:off x="6439007" y="336006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6" name="Ellipse 75"/>
          <p:cNvSpPr/>
          <p:nvPr/>
        </p:nvSpPr>
        <p:spPr>
          <a:xfrm>
            <a:off x="6084168" y="270892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7" name="Forme libre 76"/>
          <p:cNvSpPr/>
          <p:nvPr/>
        </p:nvSpPr>
        <p:spPr>
          <a:xfrm>
            <a:off x="1475656" y="3501008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9" name="Ellipse 78"/>
          <p:cNvSpPr/>
          <p:nvPr/>
        </p:nvSpPr>
        <p:spPr>
          <a:xfrm>
            <a:off x="3347864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0" name="Connecteur droit 79"/>
          <p:cNvCxnSpPr/>
          <p:nvPr/>
        </p:nvCxnSpPr>
        <p:spPr>
          <a:xfrm>
            <a:off x="2750709" y="2903853"/>
            <a:ext cx="21091" cy="8131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>
            <a:off x="2844206" y="3717032"/>
            <a:ext cx="10797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lipse 81"/>
          <p:cNvSpPr/>
          <p:nvPr/>
        </p:nvSpPr>
        <p:spPr>
          <a:xfrm>
            <a:off x="2694591" y="36481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Espace réservé du numéro de diapositiv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16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FA21E99B-E066-496B-AF14-88B57E6233FD}"/>
                  </a:ext>
                </a:extLst>
              </p14:cNvPr>
              <p14:cNvContentPartPr/>
              <p14:nvPr/>
            </p14:nvContentPartPr>
            <p14:xfrm>
              <a:off x="2568960" y="2739240"/>
              <a:ext cx="4168800" cy="138672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FA21E99B-E066-496B-AF14-88B57E6233F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59600" y="2729880"/>
                <a:ext cx="4187520" cy="1405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Paradoxe de Leontief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/>
          <a:lstStyle/>
          <a:p>
            <a:r>
              <a:rPr lang="fr-CA" dirty="0"/>
              <a:t>Paradoxe : les É-U sont </a:t>
            </a:r>
            <a:r>
              <a:rPr lang="fr-CA" dirty="0" err="1"/>
              <a:t>rel</a:t>
            </a:r>
            <a:r>
              <a:rPr lang="fr-CA" dirty="0"/>
              <a:t>. bien dotés en K, mais leurs M sont </a:t>
            </a:r>
            <a:r>
              <a:rPr lang="fr-CA" dirty="0" err="1"/>
              <a:t>rel</a:t>
            </a:r>
            <a:r>
              <a:rPr lang="fr-CA" dirty="0"/>
              <a:t>. plus intensives en utilisation de K que leurs X </a:t>
            </a:r>
          </a:p>
          <a:p>
            <a:endParaRPr lang="fr-CA" dirty="0"/>
          </a:p>
          <a:p>
            <a:r>
              <a:rPr lang="fr-CA" dirty="0"/>
              <a:t>Solution : distinguer </a:t>
            </a:r>
            <a:r>
              <a:rPr lang="fr-CA" dirty="0" err="1"/>
              <a:t>L</a:t>
            </a:r>
            <a:r>
              <a:rPr lang="fr-CA" baseline="30000" dirty="0" err="1"/>
              <a:t>q</a:t>
            </a:r>
            <a:r>
              <a:rPr lang="fr-CA" dirty="0"/>
              <a:t> et </a:t>
            </a:r>
            <a:r>
              <a:rPr lang="fr-CA" dirty="0" err="1"/>
              <a:t>L</a:t>
            </a:r>
            <a:r>
              <a:rPr lang="fr-CA" baseline="30000" dirty="0" err="1"/>
              <a:t>nq</a:t>
            </a:r>
            <a:r>
              <a:rPr lang="fr-CA" dirty="0"/>
              <a:t> plutôt que L et K, les É.-U. ont dans ce cas un av. </a:t>
            </a:r>
            <a:r>
              <a:rPr lang="fr-CA" dirty="0" err="1"/>
              <a:t>comp</a:t>
            </a:r>
            <a:r>
              <a:rPr lang="fr-CA" dirty="0"/>
              <a:t>. dans la </a:t>
            </a:r>
            <a:r>
              <a:rPr lang="fr-CA" dirty="0" err="1"/>
              <a:t>prod</a:t>
            </a:r>
            <a:r>
              <a:rPr lang="fr-CA" dirty="0"/>
              <a:t>. de services requérant </a:t>
            </a:r>
            <a:r>
              <a:rPr lang="fr-CA" dirty="0" err="1"/>
              <a:t>bcp</a:t>
            </a:r>
            <a:r>
              <a:rPr lang="fr-CA" dirty="0"/>
              <a:t> de K humain et peu de K physique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17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6FC4DB5C-4204-48FF-85C4-C96CDB4FB048}"/>
                  </a:ext>
                </a:extLst>
              </p14:cNvPr>
              <p14:cNvContentPartPr/>
              <p14:nvPr/>
            </p14:nvContentPartPr>
            <p14:xfrm>
              <a:off x="4420800" y="3625920"/>
              <a:ext cx="1533240" cy="50832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6FC4DB5C-4204-48FF-85C4-C96CDB4FB04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11440" y="3616560"/>
                <a:ext cx="1551960" cy="527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av. </a:t>
            </a:r>
            <a:r>
              <a:rPr lang="fr-CA" dirty="0" err="1"/>
              <a:t>comp</a:t>
            </a:r>
            <a:r>
              <a:rPr lang="fr-CA" dirty="0"/>
              <a:t>. : 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4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Le modèle </a:t>
            </a:r>
            <a:r>
              <a:rPr lang="fr-CA" dirty="0" err="1"/>
              <a:t>ricardien</a:t>
            </a:r>
            <a:r>
              <a:rPr lang="fr-CA" dirty="0"/>
              <a:t> illustre les bénéfices du commerce entre des pays séparés par des écarts technologiques.</a:t>
            </a:r>
          </a:p>
          <a:p>
            <a:endParaRPr lang="fr-CA" dirty="0"/>
          </a:p>
          <a:p>
            <a:r>
              <a:rPr lang="fr-CA" dirty="0"/>
              <a:t>Le modèle HOS illustre les bénéfices du commerce entre des pays technologiquement similaires, mais avec des écarts de dotations</a:t>
            </a:r>
          </a:p>
          <a:p>
            <a:endParaRPr lang="fr-CA" dirty="0"/>
          </a:p>
          <a:p>
            <a:r>
              <a:rPr lang="fr-CA" dirty="0"/>
              <a:t>Le problème est que la plus grande part du commerce se fait entre PD ayant des technologies et des dotations similaires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Contexte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997152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Soit 2 économies…</a:t>
            </a:r>
          </a:p>
          <a:p>
            <a:pPr lvl="1"/>
            <a:r>
              <a:rPr lang="fr-CA" dirty="0"/>
              <a:t>produisant 2 biens x et y</a:t>
            </a:r>
          </a:p>
          <a:p>
            <a:pPr lvl="1"/>
            <a:r>
              <a:rPr lang="fr-CA" dirty="0"/>
              <a:t>à l’aide 2 facteurs de production substituables: </a:t>
            </a:r>
          </a:p>
          <a:p>
            <a:pPr lvl="2"/>
            <a:r>
              <a:rPr lang="fr-CA" dirty="0"/>
              <a:t>L</a:t>
            </a:r>
          </a:p>
          <a:p>
            <a:pPr lvl="2"/>
            <a:r>
              <a:rPr lang="fr-CA" dirty="0"/>
              <a:t>et T ou K.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On dit de ce modèle qu’il est «2*2*2»</a:t>
            </a:r>
          </a:p>
          <a:p>
            <a:endParaRPr lang="fr-CA" dirty="0"/>
          </a:p>
          <a:p>
            <a:r>
              <a:rPr lang="fr-CA" dirty="0" err="1"/>
              <a:t>P.r</a:t>
            </a:r>
            <a:r>
              <a:rPr lang="fr-CA" dirty="0"/>
              <a:t>. à Ricardo :</a:t>
            </a:r>
          </a:p>
          <a:p>
            <a:pPr lvl="1"/>
            <a:r>
              <a:rPr lang="fr-CA" dirty="0"/>
              <a:t>ajout d’un facteur</a:t>
            </a:r>
          </a:p>
          <a:p>
            <a:pPr lvl="1"/>
            <a:r>
              <a:rPr lang="fr-CA" dirty="0" err="1"/>
              <a:t>endogénéïsation</a:t>
            </a:r>
            <a:r>
              <a:rPr lang="fr-CA" dirty="0"/>
              <a:t> des av. </a:t>
            </a:r>
            <a:r>
              <a:rPr lang="fr-CA" dirty="0" err="1"/>
              <a:t>comp</a:t>
            </a:r>
            <a:r>
              <a:rPr lang="fr-CA" dirty="0"/>
              <a:t>.</a:t>
            </a:r>
          </a:p>
          <a:p>
            <a:endParaRPr lang="fr-CA" dirty="0"/>
          </a:p>
          <a:p>
            <a:pPr lvl="1"/>
            <a:endParaRPr lang="fr-CA" dirty="0"/>
          </a:p>
          <a:p>
            <a:pPr lvl="2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DD542AB7-D40D-4A0A-9A9F-CBB919F93F9B}"/>
                  </a:ext>
                </a:extLst>
              </p14:cNvPr>
              <p14:cNvContentPartPr/>
              <p14:nvPr/>
            </p14:nvContentPartPr>
            <p14:xfrm>
              <a:off x="1361880" y="3182760"/>
              <a:ext cx="4523400" cy="300060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DD542AB7-D40D-4A0A-9A9F-CBB919F93F9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52520" y="3173400"/>
                <a:ext cx="4542120" cy="3019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/>
          </a:bodyPr>
          <a:lstStyle/>
          <a:p>
            <a:r>
              <a:rPr lang="fr-CA" dirty="0"/>
              <a:t>Hypothèses spécifiques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4896544"/>
          </a:xfrm>
        </p:spPr>
        <p:txBody>
          <a:bodyPr>
            <a:normAutofit/>
          </a:bodyPr>
          <a:lstStyle/>
          <a:p>
            <a:r>
              <a:rPr lang="en-CA" dirty="0"/>
              <a:t>Les 2 pays se </a:t>
            </a:r>
            <a:r>
              <a:rPr lang="en-CA" dirty="0" err="1"/>
              <a:t>distinguent</a:t>
            </a:r>
            <a:r>
              <a:rPr lang="en-CA" dirty="0"/>
              <a:t> </a:t>
            </a:r>
            <a:r>
              <a:rPr lang="en-CA" dirty="0" err="1"/>
              <a:t>uniquement</a:t>
            </a:r>
            <a:r>
              <a:rPr lang="en-CA" dirty="0"/>
              <a:t> </a:t>
            </a:r>
            <a:r>
              <a:rPr lang="en-CA" dirty="0" err="1"/>
              <a:t>selon</a:t>
            </a:r>
            <a:r>
              <a:rPr lang="en-CA" dirty="0"/>
              <a:t>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dotations</a:t>
            </a:r>
            <a:r>
              <a:rPr lang="en-CA" dirty="0"/>
              <a:t> relatives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facteurs</a:t>
            </a:r>
            <a:r>
              <a:rPr lang="en-CA" dirty="0"/>
              <a:t> </a:t>
            </a:r>
            <a:r>
              <a:rPr lang="fr-CA" dirty="0"/>
              <a:t>(L</a:t>
            </a:r>
            <a:r>
              <a:rPr lang="fr-CA" baseline="-25000" dirty="0"/>
              <a:t>1</a:t>
            </a:r>
            <a:r>
              <a:rPr lang="fr-CA" dirty="0"/>
              <a:t>/K</a:t>
            </a:r>
            <a:r>
              <a:rPr lang="fr-CA" baseline="-25000" dirty="0"/>
              <a:t>1 </a:t>
            </a:r>
            <a:r>
              <a:rPr lang="fr-CA" dirty="0"/>
              <a:t>≠ L</a:t>
            </a:r>
            <a:r>
              <a:rPr lang="fr-CA" baseline="-25000" dirty="0"/>
              <a:t>2</a:t>
            </a:r>
            <a:r>
              <a:rPr lang="fr-CA" dirty="0"/>
              <a:t>/K</a:t>
            </a:r>
            <a:r>
              <a:rPr lang="fr-CA" baseline="-25000" dirty="0"/>
              <a:t>2 </a:t>
            </a:r>
            <a:r>
              <a:rPr lang="fr-CA" dirty="0"/>
              <a:t>)</a:t>
            </a:r>
            <a:endParaRPr lang="en-CA" dirty="0"/>
          </a:p>
          <a:p>
            <a:endParaRPr lang="fr-CA" dirty="0"/>
          </a:p>
          <a:p>
            <a:pPr lvl="1"/>
            <a:r>
              <a:rPr lang="fr-CA" dirty="0"/>
              <a:t>Les 2 pays ont entre autres les mêmes technologies de </a:t>
            </a:r>
            <a:r>
              <a:rPr lang="fr-CA" dirty="0" err="1"/>
              <a:t>prod</a:t>
            </a:r>
            <a:r>
              <a:rPr lang="fr-CA" dirty="0"/>
              <a:t>. (F</a:t>
            </a:r>
            <a:r>
              <a:rPr lang="fr-CA" baseline="-25000" dirty="0"/>
              <a:t>1j</a:t>
            </a:r>
            <a:r>
              <a:rPr lang="fr-CA" dirty="0"/>
              <a:t>(K,L) = F</a:t>
            </a:r>
            <a:r>
              <a:rPr lang="fr-CA" baseline="-25000" dirty="0"/>
              <a:t>2j</a:t>
            </a:r>
            <a:r>
              <a:rPr lang="fr-CA" dirty="0"/>
              <a:t>(K,L) = </a:t>
            </a:r>
            <a:r>
              <a:rPr lang="fr-CA" dirty="0" err="1"/>
              <a:t>F</a:t>
            </a:r>
            <a:r>
              <a:rPr lang="fr-CA" baseline="-25000" dirty="0" err="1"/>
              <a:t>j</a:t>
            </a:r>
            <a:r>
              <a:rPr lang="fr-CA" dirty="0"/>
              <a:t>(K,L))</a:t>
            </a:r>
          </a:p>
          <a:p>
            <a:endParaRPr lang="fr-CA" dirty="0"/>
          </a:p>
          <a:p>
            <a:r>
              <a:rPr lang="fr-CA" dirty="0"/>
              <a:t>La production d’un des 2 biens est relativement plus intensive en utilisation de L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3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57806BCD-291E-4262-B021-D509F0F9A6D3}"/>
                  </a:ext>
                </a:extLst>
              </p14:cNvPr>
              <p14:cNvContentPartPr/>
              <p14:nvPr/>
            </p14:nvContentPartPr>
            <p14:xfrm>
              <a:off x="4667040" y="1655640"/>
              <a:ext cx="4250160" cy="436860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57806BCD-291E-4262-B021-D509F0F9A6D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57680" y="1646280"/>
                <a:ext cx="4268880" cy="4387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 modèle HOS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Réunion de deux théorèmes importants composant ensemble le cœur du modèle</a:t>
            </a:r>
          </a:p>
          <a:p>
            <a:endParaRPr lang="fr-CA" dirty="0"/>
          </a:p>
          <a:p>
            <a:r>
              <a:rPr lang="fr-CA" dirty="0"/>
              <a:t>Théorème Heckscher-Ohlin (THO) : chacun se spécialise dans la production du bien intensif en facteur relativement abondant</a:t>
            </a:r>
          </a:p>
          <a:p>
            <a:endParaRPr lang="fr-CA" dirty="0"/>
          </a:p>
          <a:p>
            <a:r>
              <a:rPr lang="fr-CA" dirty="0"/>
              <a:t>Théorème </a:t>
            </a:r>
            <a:r>
              <a:rPr lang="fr-CA" dirty="0" err="1"/>
              <a:t>Stolper</a:t>
            </a:r>
            <a:r>
              <a:rPr lang="fr-CA" dirty="0"/>
              <a:t>-Samuelson (TSS) : l’ouverture avantage les propriétaires du facteur relativement abondant qui voit sa rémunération augmenter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4C2F95B2-A59E-4DEF-9988-44C7CFEB3313}"/>
                  </a:ext>
                </a:extLst>
              </p14:cNvPr>
              <p14:cNvContentPartPr/>
              <p14:nvPr/>
            </p14:nvContentPartPr>
            <p14:xfrm>
              <a:off x="8605440" y="4874400"/>
              <a:ext cx="475200" cy="111780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4C2F95B2-A59E-4DEF-9988-44C7CFEB331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96080" y="4865040"/>
                <a:ext cx="493920" cy="113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076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Dotations et intensités factorielles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925144"/>
          </a:xfrm>
        </p:spPr>
        <p:txBody>
          <a:bodyPr>
            <a:normAutofit lnSpcReduction="10000"/>
          </a:bodyPr>
          <a:lstStyle/>
          <a:p>
            <a:r>
              <a:rPr lang="fr-CA" dirty="0"/>
              <a:t>Nous aurons : L</a:t>
            </a:r>
            <a:r>
              <a:rPr lang="fr-CA" baseline="-25000" dirty="0"/>
              <a:t>1</a:t>
            </a:r>
            <a:r>
              <a:rPr lang="fr-CA" dirty="0"/>
              <a:t>/K</a:t>
            </a:r>
            <a:r>
              <a:rPr lang="fr-CA" baseline="-25000" dirty="0"/>
              <a:t>1</a:t>
            </a:r>
            <a:r>
              <a:rPr lang="fr-CA" dirty="0"/>
              <a:t> &lt; L</a:t>
            </a:r>
            <a:r>
              <a:rPr lang="fr-CA" baseline="-25000" dirty="0"/>
              <a:t>2</a:t>
            </a:r>
            <a:r>
              <a:rPr lang="fr-CA" dirty="0"/>
              <a:t>/K</a:t>
            </a:r>
            <a:r>
              <a:rPr lang="fr-CA" baseline="-25000" dirty="0"/>
              <a:t>2</a:t>
            </a:r>
            <a:endParaRPr lang="fr-CA" dirty="0"/>
          </a:p>
          <a:p>
            <a:pPr lvl="1"/>
            <a:r>
              <a:rPr lang="fr-CA" dirty="0"/>
              <a:t>1 est </a:t>
            </a:r>
            <a:r>
              <a:rPr lang="fr-CA" dirty="0" err="1"/>
              <a:t>rel</a:t>
            </a:r>
            <a:r>
              <a:rPr lang="fr-CA" dirty="0"/>
              <a:t>. bien pourvu en K</a:t>
            </a:r>
          </a:p>
          <a:p>
            <a:pPr lvl="1"/>
            <a:r>
              <a:rPr lang="fr-CA" dirty="0"/>
              <a:t>2 est </a:t>
            </a:r>
            <a:r>
              <a:rPr lang="fr-CA" dirty="0" err="1"/>
              <a:t>rel</a:t>
            </a:r>
            <a:r>
              <a:rPr lang="fr-CA" dirty="0"/>
              <a:t>. bien pourvu en L</a:t>
            </a:r>
          </a:p>
          <a:p>
            <a:endParaRPr lang="fr-CA" dirty="0"/>
          </a:p>
          <a:p>
            <a:r>
              <a:rPr lang="fr-CA" dirty="0"/>
              <a:t>Nous aurons : </a:t>
            </a:r>
            <a:r>
              <a:rPr lang="fr-CA" dirty="0" err="1"/>
              <a:t>K</a:t>
            </a:r>
            <a:r>
              <a:rPr lang="fr-CA" baseline="-25000" dirty="0" err="1"/>
              <a:t>ix</a:t>
            </a:r>
            <a:r>
              <a:rPr lang="fr-CA" dirty="0"/>
              <a:t>/</a:t>
            </a:r>
            <a:r>
              <a:rPr lang="fr-CA" dirty="0" err="1"/>
              <a:t>L</a:t>
            </a:r>
            <a:r>
              <a:rPr lang="fr-CA" baseline="-25000" dirty="0" err="1"/>
              <a:t>ix</a:t>
            </a:r>
            <a:r>
              <a:rPr lang="fr-CA" dirty="0"/>
              <a:t> &gt; </a:t>
            </a:r>
            <a:r>
              <a:rPr lang="fr-CA" dirty="0" err="1"/>
              <a:t>K</a:t>
            </a:r>
            <a:r>
              <a:rPr lang="fr-CA" baseline="-25000" dirty="0" err="1"/>
              <a:t>iy</a:t>
            </a:r>
            <a:r>
              <a:rPr lang="fr-CA" dirty="0"/>
              <a:t>/</a:t>
            </a:r>
            <a:r>
              <a:rPr lang="fr-CA" dirty="0" err="1"/>
              <a:t>L</a:t>
            </a:r>
            <a:r>
              <a:rPr lang="fr-CA" baseline="-25000" dirty="0" err="1"/>
              <a:t>iy</a:t>
            </a:r>
            <a:endParaRPr lang="fr-CA" dirty="0"/>
          </a:p>
          <a:p>
            <a:pPr lvl="1"/>
            <a:r>
              <a:rPr lang="fr-CA" dirty="0"/>
              <a:t>x requiert </a:t>
            </a:r>
            <a:r>
              <a:rPr lang="fr-CA" dirty="0" err="1"/>
              <a:t>rel</a:t>
            </a:r>
            <a:r>
              <a:rPr lang="fr-CA" dirty="0"/>
              <a:t>. + de K</a:t>
            </a:r>
          </a:p>
          <a:p>
            <a:pPr lvl="1"/>
            <a:r>
              <a:rPr lang="fr-CA" dirty="0"/>
              <a:t>y requiert </a:t>
            </a:r>
            <a:r>
              <a:rPr lang="fr-CA" dirty="0" err="1"/>
              <a:t>rel</a:t>
            </a:r>
            <a:r>
              <a:rPr lang="fr-CA" dirty="0"/>
              <a:t>. + de L</a:t>
            </a:r>
          </a:p>
          <a:p>
            <a:endParaRPr lang="fr-CA" dirty="0"/>
          </a:p>
          <a:p>
            <a:r>
              <a:rPr lang="fr-CA" dirty="0"/>
              <a:t>THO : 1 se SP en x, 2 en y</a:t>
            </a:r>
          </a:p>
          <a:p>
            <a:r>
              <a:rPr lang="fr-CA" dirty="0"/>
              <a:t>TSS :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r/w dans éco. 1, </a:t>
            </a:r>
            <a:r>
              <a:rPr lang="fr-CA" dirty="0">
                <a:sym typeface="Symbol"/>
              </a:rPr>
              <a:t>w/r </a:t>
            </a:r>
            <a:r>
              <a:rPr lang="fr-CA" dirty="0"/>
              <a:t>dans éco. 2</a:t>
            </a:r>
          </a:p>
          <a:p>
            <a:endParaRPr lang="fr-CA" dirty="0"/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5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DA563D11-7998-458A-85BC-D792A702EE7D}"/>
                  </a:ext>
                </a:extLst>
              </p14:cNvPr>
              <p14:cNvContentPartPr/>
              <p14:nvPr/>
            </p14:nvContentPartPr>
            <p14:xfrm>
              <a:off x="1083600" y="1146960"/>
              <a:ext cx="6960240" cy="556164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DA563D11-7998-458A-85BC-D792A702EE7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4240" y="1137600"/>
                <a:ext cx="6978960" cy="5580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Éco. à 2 </a:t>
            </a:r>
            <a:r>
              <a:rPr lang="fr-CA" dirty="0" err="1"/>
              <a:t>fctrs</a:t>
            </a:r>
            <a:r>
              <a:rPr lang="fr-CA" dirty="0"/>
              <a:t> et </a:t>
            </a:r>
            <a:r>
              <a:rPr lang="fr-CA" dirty="0" err="1"/>
              <a:t>rdmts</a:t>
            </a:r>
            <a:r>
              <a:rPr lang="fr-CA" dirty="0"/>
              <a:t> décroissants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/>
          </a:bodyPr>
          <a:lstStyle/>
          <a:p>
            <a:r>
              <a:rPr lang="fr-CA" dirty="0"/>
              <a:t>L’ajout d’un 2</a:t>
            </a:r>
            <a:r>
              <a:rPr lang="fr-CA" baseline="30000" dirty="0"/>
              <a:t>e</a:t>
            </a:r>
            <a:r>
              <a:rPr lang="fr-CA" dirty="0"/>
              <a:t> </a:t>
            </a:r>
            <a:r>
              <a:rPr lang="fr-CA" dirty="0" err="1"/>
              <a:t>fctr</a:t>
            </a:r>
            <a:r>
              <a:rPr lang="fr-CA" dirty="0"/>
              <a:t> implique :</a:t>
            </a:r>
          </a:p>
          <a:p>
            <a:pPr lvl="1"/>
            <a:r>
              <a:rPr lang="fr-CA" dirty="0"/>
              <a:t>Des </a:t>
            </a:r>
            <a:r>
              <a:rPr lang="fr-CA" dirty="0" err="1"/>
              <a:t>rdmts</a:t>
            </a:r>
            <a:r>
              <a:rPr lang="fr-CA" dirty="0"/>
              <a:t> marginaux décroissant dans x et y (fonctions de production concaves)</a:t>
            </a:r>
          </a:p>
          <a:p>
            <a:pPr lvl="1"/>
            <a:r>
              <a:rPr lang="fr-CA" dirty="0"/>
              <a:t>Des </a:t>
            </a:r>
            <a:r>
              <a:rPr lang="fr-CA" dirty="0" err="1"/>
              <a:t>CRs</a:t>
            </a:r>
            <a:r>
              <a:rPr lang="fr-CA" dirty="0"/>
              <a:t> croissants</a:t>
            </a:r>
          </a:p>
          <a:p>
            <a:pPr lvl="1"/>
            <a:r>
              <a:rPr lang="fr-CA" dirty="0"/>
              <a:t>Des </a:t>
            </a:r>
            <a:r>
              <a:rPr lang="fr-CA" dirty="0" err="1"/>
              <a:t>CPPs</a:t>
            </a:r>
            <a:r>
              <a:rPr lang="fr-CA" dirty="0"/>
              <a:t> concaves</a:t>
            </a:r>
          </a:p>
          <a:p>
            <a:pPr lvl="1"/>
            <a:r>
              <a:rPr lang="fr-CA" dirty="0"/>
              <a:t>Des équilibres intérieurs et des SP partielles</a:t>
            </a:r>
          </a:p>
          <a:p>
            <a:endParaRPr lang="fr-CA" dirty="0"/>
          </a:p>
          <a:p>
            <a:r>
              <a:rPr lang="fr-CA" dirty="0"/>
              <a:t>2 </a:t>
            </a:r>
            <a:r>
              <a:rPr lang="fr-CA" dirty="0" err="1"/>
              <a:t>fctrs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 des dotations </a:t>
            </a:r>
            <a:r>
              <a:rPr lang="fr-CA" dirty="0" err="1"/>
              <a:t>rel</a:t>
            </a:r>
            <a:r>
              <a:rPr lang="fr-CA" dirty="0"/>
              <a:t>. différentes, et donc…</a:t>
            </a:r>
          </a:p>
          <a:p>
            <a:pPr lvl="1"/>
            <a:r>
              <a:rPr lang="fr-CA" dirty="0"/>
              <a:t>Des CPP biaisées vers le bien intensif dans le </a:t>
            </a:r>
            <a:r>
              <a:rPr lang="fr-CA" dirty="0" err="1"/>
              <a:t>fctr</a:t>
            </a:r>
            <a:r>
              <a:rPr lang="fr-CA" dirty="0"/>
              <a:t> abondant (CPP1 biaisée en x et CPP2 en y)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6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6052BD76-3E54-454B-B8F4-C2603B8CEC13}"/>
                  </a:ext>
                </a:extLst>
              </p14:cNvPr>
              <p14:cNvContentPartPr/>
              <p14:nvPr/>
            </p14:nvContentPartPr>
            <p14:xfrm>
              <a:off x="424800" y="1172520"/>
              <a:ext cx="7766280" cy="489564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6052BD76-3E54-454B-B8F4-C2603B8CEC1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5440" y="1163160"/>
                <a:ext cx="7785000" cy="4914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Autofit/>
          </a:bodyPr>
          <a:lstStyle/>
          <a:p>
            <a:r>
              <a:rPr lang="fr-CA" dirty="0" err="1"/>
              <a:t>Fcts</a:t>
            </a:r>
            <a:r>
              <a:rPr lang="fr-CA" dirty="0"/>
              <a:t> de </a:t>
            </a:r>
            <a:r>
              <a:rPr lang="fr-CA" dirty="0" err="1"/>
              <a:t>prod</a:t>
            </a:r>
            <a:r>
              <a:rPr lang="fr-CA" dirty="0"/>
              <a:t>. à rendements factoriels décroissants</a:t>
            </a:r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7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856777" y="5517232"/>
            <a:ext cx="4828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Lij</a:t>
            </a:r>
            <a:endParaRPr lang="fr-FR" dirty="0">
              <a:latin typeface="Times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195736" y="1700808"/>
            <a:ext cx="5116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Qij</a:t>
            </a:r>
            <a:endParaRPr lang="fr-FR" dirty="0">
              <a:latin typeface="Times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5148064" y="2426112"/>
            <a:ext cx="3600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>
                <a:latin typeface="Times"/>
              </a:rPr>
              <a:t>F</a:t>
            </a:r>
            <a:r>
              <a:rPr lang="fr-FR" sz="2000" baseline="-25000" dirty="0" err="1">
                <a:latin typeface="Times"/>
              </a:rPr>
              <a:t>j</a:t>
            </a:r>
            <a:r>
              <a:rPr lang="fr-FR" sz="2000" dirty="0">
                <a:latin typeface="Times"/>
              </a:rPr>
              <a:t>(L,K)</a:t>
            </a:r>
          </a:p>
          <a:p>
            <a:r>
              <a:rPr lang="fr-FR" sz="2000" dirty="0" err="1">
                <a:latin typeface="Times"/>
              </a:rPr>
              <a:t>F’</a:t>
            </a:r>
            <a:r>
              <a:rPr lang="fr-FR" sz="2000" baseline="-25000" dirty="0" err="1">
                <a:latin typeface="Times"/>
              </a:rPr>
              <a:t>j</a:t>
            </a:r>
            <a:r>
              <a:rPr lang="fr-FR" sz="2000" dirty="0">
                <a:latin typeface="Times"/>
              </a:rPr>
              <a:t>(L) &gt; 0</a:t>
            </a:r>
          </a:p>
          <a:p>
            <a:r>
              <a:rPr lang="fr-FR" sz="2000" dirty="0" err="1">
                <a:latin typeface="Times"/>
              </a:rPr>
              <a:t>F’’</a:t>
            </a:r>
            <a:r>
              <a:rPr lang="fr-FR" sz="2000" baseline="-25000" dirty="0" err="1">
                <a:latin typeface="Times"/>
              </a:rPr>
              <a:t>j</a:t>
            </a:r>
            <a:r>
              <a:rPr lang="fr-FR" sz="2000" dirty="0">
                <a:latin typeface="Times"/>
              </a:rPr>
              <a:t>(L) &lt; 0</a:t>
            </a:r>
          </a:p>
          <a:p>
            <a:endParaRPr lang="fr-FR" sz="2000" dirty="0">
              <a:latin typeface="Times"/>
            </a:endParaRPr>
          </a:p>
          <a:p>
            <a:r>
              <a:rPr lang="fr-FR" sz="2000" dirty="0">
                <a:latin typeface="Times"/>
              </a:rPr>
              <a:t>(de même pour K avec L fixe) </a:t>
            </a:r>
          </a:p>
        </p:txBody>
      </p:sp>
      <p:sp>
        <p:nvSpPr>
          <p:cNvPr id="12" name="Forme libre 11"/>
          <p:cNvSpPr/>
          <p:nvPr/>
        </p:nvSpPr>
        <p:spPr>
          <a:xfrm>
            <a:off x="2844800" y="1988840"/>
            <a:ext cx="3743424" cy="3446760"/>
          </a:xfrm>
          <a:custGeom>
            <a:avLst/>
            <a:gdLst>
              <a:gd name="connsiteX0" fmla="*/ 0 w 3530600"/>
              <a:gd name="connsiteY0" fmla="*/ 3365500 h 3365500"/>
              <a:gd name="connsiteX1" fmla="*/ 622300 w 3530600"/>
              <a:gd name="connsiteY1" fmla="*/ 1968500 h 3365500"/>
              <a:gd name="connsiteX2" fmla="*/ 1536700 w 3530600"/>
              <a:gd name="connsiteY2" fmla="*/ 927100 h 3365500"/>
              <a:gd name="connsiteX3" fmla="*/ 2667000 w 3530600"/>
              <a:gd name="connsiteY3" fmla="*/ 228600 h 3365500"/>
              <a:gd name="connsiteX4" fmla="*/ 3530600 w 3530600"/>
              <a:gd name="connsiteY4" fmla="*/ 0 h 3365500"/>
              <a:gd name="connsiteX5" fmla="*/ 3530600 w 3530600"/>
              <a:gd name="connsiteY5" fmla="*/ 0 h 336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30600" h="3365500">
                <a:moveTo>
                  <a:pt x="0" y="3365500"/>
                </a:moveTo>
                <a:cubicBezTo>
                  <a:pt x="183091" y="2870200"/>
                  <a:pt x="366183" y="2374900"/>
                  <a:pt x="622300" y="1968500"/>
                </a:cubicBezTo>
                <a:cubicBezTo>
                  <a:pt x="878417" y="1562100"/>
                  <a:pt x="1195917" y="1217083"/>
                  <a:pt x="1536700" y="927100"/>
                </a:cubicBezTo>
                <a:cubicBezTo>
                  <a:pt x="1877483" y="637117"/>
                  <a:pt x="2334683" y="383117"/>
                  <a:pt x="2667000" y="228600"/>
                </a:cubicBezTo>
                <a:cubicBezTo>
                  <a:pt x="2999317" y="74083"/>
                  <a:pt x="3530600" y="0"/>
                  <a:pt x="3530600" y="0"/>
                </a:cubicBezTo>
                <a:lnTo>
                  <a:pt x="3530600" y="0"/>
                </a:ln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>
            <a:off x="5724128" y="2492896"/>
            <a:ext cx="1384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7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39B22A11-EADA-4A57-9F52-82E04554BADF}"/>
                  </a:ext>
                </a:extLst>
              </p14:cNvPr>
              <p14:cNvContentPartPr/>
              <p14:nvPr/>
            </p14:nvContentPartPr>
            <p14:xfrm>
              <a:off x="262440" y="915120"/>
              <a:ext cx="7943040" cy="503820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39B22A11-EADA-4A57-9F52-82E04554BAD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3080" y="905760"/>
                <a:ext cx="7961760" cy="5056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CPP et </a:t>
            </a:r>
            <a:r>
              <a:rPr lang="fr-CA" dirty="0" err="1"/>
              <a:t>prod</a:t>
            </a:r>
            <a:r>
              <a:rPr lang="fr-CA" dirty="0"/>
              <a:t>. optimale avec CR croissants</a:t>
            </a: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3455369" y="5229200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3455368" y="2492896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959424" y="1700808"/>
            <a:ext cx="15633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i</a:t>
            </a:r>
            <a:endParaRPr lang="fr-FR" dirty="0">
              <a:latin typeface="Times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975648" y="519726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921017" y="2236802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3444528" y="3181038"/>
            <a:ext cx="2171080" cy="201930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376264" y="296501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</a:t>
            </a:r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i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5005064" y="5229200"/>
            <a:ext cx="15831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(</a:t>
            </a:r>
            <a:r>
              <a:rPr lang="fr-FR" sz="2000" dirty="0" err="1">
                <a:latin typeface="Times"/>
              </a:rPr>
              <a:t>K</a:t>
            </a:r>
            <a:r>
              <a:rPr lang="fr-FR" sz="2000" baseline="-25000" dirty="0" err="1">
                <a:latin typeface="Times"/>
              </a:rPr>
              <a:t>i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i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3851920" y="3109030"/>
            <a:ext cx="2592288" cy="1080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148064" y="332505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4427984" y="332505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6" name="ZoneTexte 15"/>
          <p:cNvSpPr txBox="1"/>
          <p:nvPr/>
        </p:nvSpPr>
        <p:spPr>
          <a:xfrm>
            <a:off x="827584" y="5733256"/>
            <a:ext cx="777686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A" dirty="0"/>
              <a:t>N.B.: on a maintenant des solutions intérieures, c.-à-d. que l’échange ne mènera plus à des spécialisations complètes, à moins que 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baseline="-25000" dirty="0"/>
              <a:t> </a:t>
            </a:r>
            <a:r>
              <a:rPr lang="fr-CA" dirty="0"/>
              <a:t>tende vers 0 ou l’infini</a:t>
            </a:r>
            <a:endParaRPr lang="fr-CA" baseline="-25000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8</a:t>
            </a:fld>
            <a:endParaRPr lang="fr-CA"/>
          </a:p>
        </p:txBody>
      </p:sp>
      <p:sp>
        <p:nvSpPr>
          <p:cNvPr id="19" name="ZoneTexte 18"/>
          <p:cNvSpPr txBox="1"/>
          <p:nvPr/>
        </p:nvSpPr>
        <p:spPr>
          <a:xfrm>
            <a:off x="3419872" y="285293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282240" y="3454191"/>
            <a:ext cx="217759" cy="3348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913789" y="4069786"/>
            <a:ext cx="504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614607" y="4882980"/>
            <a:ext cx="351378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</a:t>
            </a:r>
          </a:p>
        </p:txBody>
      </p:sp>
      <p:sp>
        <p:nvSpPr>
          <p:cNvPr id="29" name="Ellipse 28"/>
          <p:cNvSpPr/>
          <p:nvPr/>
        </p:nvSpPr>
        <p:spPr>
          <a:xfrm>
            <a:off x="5292080" y="407707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Ellipse 29"/>
          <p:cNvSpPr/>
          <p:nvPr/>
        </p:nvSpPr>
        <p:spPr>
          <a:xfrm>
            <a:off x="5580112" y="515719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Ellipse 30"/>
          <p:cNvSpPr/>
          <p:nvPr/>
        </p:nvSpPr>
        <p:spPr>
          <a:xfrm>
            <a:off x="3419872" y="314096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B024BA21-7705-4F8F-AF85-9BA9BBF8701A}"/>
                  </a:ext>
                </a:extLst>
              </p14:cNvPr>
              <p14:cNvContentPartPr/>
              <p14:nvPr/>
            </p14:nvContentPartPr>
            <p14:xfrm>
              <a:off x="3715560" y="1605240"/>
              <a:ext cx="5262480" cy="325332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B024BA21-7705-4F8F-AF85-9BA9BBF8701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06200" y="1595880"/>
                <a:ext cx="5281200" cy="3272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dirty="0" err="1"/>
              <a:t>CPPs</a:t>
            </a:r>
            <a:r>
              <a:rPr lang="fr-CA" dirty="0"/>
              <a:t> avec dotations inégales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331641" y="5085184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331640" y="2348880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35696" y="1556792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1</a:t>
            </a:r>
            <a:endParaRPr lang="fr-FR" dirty="0">
              <a:latin typeface="Times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1920" y="5053246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60777" y="2060848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36" name="Line 2"/>
          <p:cNvSpPr>
            <a:spLocks noChangeShapeType="1"/>
          </p:cNvSpPr>
          <p:nvPr/>
        </p:nvSpPr>
        <p:spPr bwMode="auto">
          <a:xfrm>
            <a:off x="5339185" y="5085184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39184" y="2348880"/>
            <a:ext cx="0" cy="2736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5652120" y="1628800"/>
            <a:ext cx="16146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latin typeface="Times"/>
              </a:rPr>
              <a:t>CPP du pays 2</a:t>
            </a:r>
            <a:endParaRPr lang="fr-FR" dirty="0">
              <a:latin typeface="Time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7884368" y="5085184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Qx</a:t>
            </a:r>
            <a:endParaRPr lang="fr-FR" dirty="0">
              <a:latin typeface="Times"/>
            </a:endParaRPr>
          </a:p>
        </p:txBody>
      </p: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788024" y="1988840"/>
            <a:ext cx="498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Qy</a:t>
            </a:r>
            <a:endParaRPr lang="fr-FR" dirty="0">
              <a:latin typeface="Times"/>
            </a:endParaRPr>
          </a:p>
        </p:txBody>
      </p:sp>
      <p:sp>
        <p:nvSpPr>
          <p:cNvPr id="25" name="Forme libre 24"/>
          <p:cNvSpPr/>
          <p:nvPr/>
        </p:nvSpPr>
        <p:spPr>
          <a:xfrm>
            <a:off x="1331640" y="3757102"/>
            <a:ext cx="2243088" cy="1299220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Forme libre 30"/>
          <p:cNvSpPr/>
          <p:nvPr/>
        </p:nvSpPr>
        <p:spPr>
          <a:xfrm>
            <a:off x="5353248" y="2748990"/>
            <a:ext cx="1234976" cy="2307332"/>
          </a:xfrm>
          <a:custGeom>
            <a:avLst/>
            <a:gdLst>
              <a:gd name="connsiteX0" fmla="*/ 0 w 2298700"/>
              <a:gd name="connsiteY0" fmla="*/ 0 h 1803400"/>
              <a:gd name="connsiteX1" fmla="*/ 1181100 w 2298700"/>
              <a:gd name="connsiteY1" fmla="*/ 215900 h 1803400"/>
              <a:gd name="connsiteX2" fmla="*/ 1981200 w 2298700"/>
              <a:gd name="connsiteY2" fmla="*/ 838200 h 1803400"/>
              <a:gd name="connsiteX3" fmla="*/ 2298700 w 2298700"/>
              <a:gd name="connsiteY3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8700" h="1803400">
                <a:moveTo>
                  <a:pt x="0" y="0"/>
                </a:moveTo>
                <a:cubicBezTo>
                  <a:pt x="425450" y="38100"/>
                  <a:pt x="850900" y="76200"/>
                  <a:pt x="1181100" y="215900"/>
                </a:cubicBezTo>
                <a:cubicBezTo>
                  <a:pt x="1511300" y="355600"/>
                  <a:pt x="1794933" y="573617"/>
                  <a:pt x="1981200" y="838200"/>
                </a:cubicBezTo>
                <a:cubicBezTo>
                  <a:pt x="2167467" y="1102783"/>
                  <a:pt x="2233083" y="1453091"/>
                  <a:pt x="2298700" y="1803400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6" name="Connecteur droit 25"/>
          <p:cNvCxnSpPr/>
          <p:nvPr/>
        </p:nvCxnSpPr>
        <p:spPr>
          <a:xfrm>
            <a:off x="1475656" y="2604974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411760" y="318103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3059832" y="418915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0" name="Connecteur droit 29"/>
          <p:cNvCxnSpPr/>
          <p:nvPr/>
        </p:nvCxnSpPr>
        <p:spPr>
          <a:xfrm>
            <a:off x="5580112" y="2604974"/>
            <a:ext cx="2232248" cy="22322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6516216" y="318103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rgbClr val="FF0000"/>
                </a:solidFill>
              </a:rPr>
              <a:t>P</a:t>
            </a:r>
            <a:r>
              <a:rPr lang="fr-CA" baseline="-25000" dirty="0">
                <a:solidFill>
                  <a:srgbClr val="FF0000"/>
                </a:solidFill>
              </a:rPr>
              <a:t>x</a:t>
            </a:r>
            <a:r>
              <a:rPr lang="fr-CA" dirty="0">
                <a:solidFill>
                  <a:srgbClr val="FF0000"/>
                </a:solidFill>
              </a:rPr>
              <a:t>/</a:t>
            </a:r>
            <a:r>
              <a:rPr lang="fr-CA" dirty="0" err="1">
                <a:solidFill>
                  <a:srgbClr val="FF0000"/>
                </a:solidFill>
              </a:rPr>
              <a:t>P</a:t>
            </a:r>
            <a:r>
              <a:rPr lang="fr-CA" baseline="-25000" dirty="0" err="1">
                <a:solidFill>
                  <a:srgbClr val="FF0000"/>
                </a:solidFill>
              </a:rPr>
              <a:t>y</a:t>
            </a:r>
            <a:endParaRPr lang="fr-CA" baseline="-25000" dirty="0">
              <a:solidFill>
                <a:srgbClr val="FF0000"/>
              </a:solidFill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5868144" y="289300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ZoneTexte 20"/>
          <p:cNvSpPr txBox="1"/>
          <p:nvPr/>
        </p:nvSpPr>
        <p:spPr>
          <a:xfrm>
            <a:off x="827584" y="5733256"/>
            <a:ext cx="84561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N.B. : la dotation </a:t>
            </a:r>
            <a:r>
              <a:rPr lang="fr-CA" dirty="0" err="1"/>
              <a:t>rel</a:t>
            </a:r>
            <a:r>
              <a:rPr lang="fr-CA" dirty="0"/>
              <a:t>. en </a:t>
            </a:r>
            <a:r>
              <a:rPr lang="fr-CA" dirty="0" err="1"/>
              <a:t>fctrs</a:t>
            </a:r>
            <a:r>
              <a:rPr lang="fr-CA" dirty="0"/>
              <a:t> est l’unique </a:t>
            </a:r>
            <a:r>
              <a:rPr lang="fr-CA" dirty="0" err="1"/>
              <a:t>diff</a:t>
            </a:r>
            <a:r>
              <a:rPr lang="fr-CA" dirty="0"/>
              <a:t>. entre les 2 pays.</a:t>
            </a:r>
          </a:p>
          <a:p>
            <a:r>
              <a:rPr lang="fr-CA" dirty="0"/>
              <a:t>Ici, on a L</a:t>
            </a:r>
            <a:r>
              <a:rPr lang="fr-CA" baseline="-25000" dirty="0"/>
              <a:t>1</a:t>
            </a:r>
            <a:r>
              <a:rPr lang="fr-CA" dirty="0"/>
              <a:t>/K</a:t>
            </a:r>
            <a:r>
              <a:rPr lang="fr-CA" baseline="-25000" dirty="0"/>
              <a:t>1</a:t>
            </a:r>
            <a:r>
              <a:rPr lang="fr-CA" dirty="0"/>
              <a:t> &lt; L</a:t>
            </a:r>
            <a:r>
              <a:rPr lang="fr-CA" baseline="-25000" dirty="0"/>
              <a:t>2</a:t>
            </a:r>
            <a:r>
              <a:rPr lang="fr-CA" dirty="0"/>
              <a:t>/K</a:t>
            </a:r>
            <a:r>
              <a:rPr lang="fr-CA" baseline="-25000" dirty="0"/>
              <a:t>2</a:t>
            </a:r>
            <a:r>
              <a:rPr lang="fr-CA" dirty="0"/>
              <a:t> (n’oubliez pas que la </a:t>
            </a:r>
            <a:r>
              <a:rPr lang="fr-CA" dirty="0" err="1"/>
              <a:t>prod</a:t>
            </a:r>
            <a:r>
              <a:rPr lang="fr-CA" dirty="0"/>
              <a:t> de x est </a:t>
            </a:r>
            <a:r>
              <a:rPr lang="fr-CA" dirty="0" err="1"/>
              <a:t>rel</a:t>
            </a:r>
            <a:r>
              <a:rPr lang="fr-CA" dirty="0"/>
              <a:t>. plus intensive en K).</a:t>
            </a:r>
          </a:p>
          <a:p>
            <a:endParaRPr lang="fr-CA" dirty="0"/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179512" y="3532946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4211960" y="252483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y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2771800" y="508518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Times"/>
              </a:rPr>
              <a:t>F</a:t>
            </a:r>
            <a:r>
              <a:rPr lang="fr-FR" sz="2000" baseline="-25000" dirty="0">
                <a:latin typeface="Times"/>
              </a:rPr>
              <a:t>x</a:t>
            </a:r>
            <a:r>
              <a:rPr lang="fr-FR" sz="2000" dirty="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1</a:t>
            </a:r>
            <a:r>
              <a:rPr lang="fr-FR" sz="2000" dirty="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5940152" y="5085184"/>
            <a:ext cx="14756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>
                <a:latin typeface="Times"/>
              </a:rPr>
              <a:t>F</a:t>
            </a:r>
            <a:r>
              <a:rPr lang="fr-FR" sz="2000" baseline="-25000">
                <a:latin typeface="Times"/>
              </a:rPr>
              <a:t>x</a:t>
            </a:r>
            <a:r>
              <a:rPr lang="fr-FR" sz="2000">
                <a:latin typeface="Times"/>
              </a:rPr>
              <a:t>(K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>
                <a:latin typeface="Times"/>
              </a:rPr>
              <a:t>, L</a:t>
            </a:r>
            <a:r>
              <a:rPr lang="fr-FR" sz="2000" baseline="-25000" dirty="0">
                <a:latin typeface="Times"/>
              </a:rPr>
              <a:t>2</a:t>
            </a:r>
            <a:r>
              <a:rPr lang="fr-FR" sz="2000">
                <a:latin typeface="Times"/>
              </a:rPr>
              <a:t>)</a:t>
            </a:r>
            <a:endParaRPr lang="fr-FR" baseline="-25000" dirty="0">
              <a:latin typeface="Times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343800" y="1988840"/>
            <a:ext cx="18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N.B.: </a:t>
            </a:r>
            <a:r>
              <a:rPr lang="fr-CA" dirty="0">
                <a:sym typeface="Symbol"/>
              </a:rPr>
              <a:t></a:t>
            </a:r>
            <a:r>
              <a:rPr lang="fr-CA" baseline="-25000" dirty="0">
                <a:sym typeface="Symbol"/>
              </a:rPr>
              <a:t> </a:t>
            </a:r>
            <a:r>
              <a:rPr lang="fr-CA" dirty="0"/>
              <a:t>P</a:t>
            </a:r>
            <a:r>
              <a:rPr lang="fr-CA" baseline="-25000" dirty="0"/>
              <a:t>x</a:t>
            </a:r>
            <a:r>
              <a:rPr lang="fr-CA" dirty="0"/>
              <a:t>/</a:t>
            </a:r>
            <a:r>
              <a:rPr lang="fr-CA" dirty="0" err="1"/>
              <a:t>P</a:t>
            </a:r>
            <a:r>
              <a:rPr lang="fr-CA" baseline="-25000" dirty="0" err="1"/>
              <a:t>y</a:t>
            </a:r>
            <a:r>
              <a:rPr lang="fr-CA" baseline="-25000" dirty="0"/>
              <a:t> </a:t>
            </a:r>
            <a:r>
              <a:rPr lang="fr-CA" dirty="0"/>
              <a:t>le pays 1 produit </a:t>
            </a:r>
            <a:r>
              <a:rPr lang="fr-CA" dirty="0" err="1"/>
              <a:t>rel</a:t>
            </a:r>
            <a:r>
              <a:rPr lang="fr-CA" dirty="0"/>
              <a:t>. plus de x que de y que le pays 2</a:t>
            </a:r>
          </a:p>
        </p:txBody>
      </p:sp>
      <p:sp>
        <p:nvSpPr>
          <p:cNvPr id="35" name="Espace réservé du numéro de diapositive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9</a:t>
            </a:fld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836AC920-280C-421B-BA7A-B31B58C2B4A7}"/>
                  </a:ext>
                </a:extLst>
              </p14:cNvPr>
              <p14:cNvContentPartPr/>
              <p14:nvPr/>
            </p14:nvContentPartPr>
            <p14:xfrm>
              <a:off x="898200" y="2688120"/>
              <a:ext cx="5742720" cy="265500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836AC920-280C-421B-BA7A-B31B58C2B4A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8840" y="2678760"/>
                <a:ext cx="5761440" cy="26737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1176</TotalTime>
  <Words>1374</Words>
  <Application>Microsoft Office PowerPoint</Application>
  <PresentationFormat>Affichage à l'écran (4:3)</PresentationFormat>
  <Paragraphs>188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Calibri</vt:lpstr>
      <vt:lpstr>Franklin Gothic Book</vt:lpstr>
      <vt:lpstr>Times</vt:lpstr>
      <vt:lpstr>Wingdings 2</vt:lpstr>
      <vt:lpstr>Technique</vt:lpstr>
      <vt:lpstr>LeS avantages comparatifs ii. Le modèle des dotations de facteurs OU HOS </vt:lpstr>
      <vt:lpstr>Contexte</vt:lpstr>
      <vt:lpstr>Hypothèses spécifiques</vt:lpstr>
      <vt:lpstr>Le modèle HOS</vt:lpstr>
      <vt:lpstr>Dotations et intensités factorielles</vt:lpstr>
      <vt:lpstr>Éco. à 2 fctrs et rdmts décroissants</vt:lpstr>
      <vt:lpstr>Fcts de prod. à rendements factoriels décroissants</vt:lpstr>
      <vt:lpstr>CPP et prod. optimale avec CR croissants</vt:lpstr>
      <vt:lpstr>CPPs avec dotations inégales</vt:lpstr>
      <vt:lpstr>Éco. à 2 fctrs et techno. de prod.</vt:lpstr>
      <vt:lpstr>Production, échange et Px/Py </vt:lpstr>
      <vt:lpstr>Production en autarcie et SP</vt:lpstr>
      <vt:lpstr>Échange, prix et salaires relatifs</vt:lpstr>
      <vt:lpstr>Impacts de Px/Py  sur le marché des facteurs, pays 1 (P.D.)</vt:lpstr>
      <vt:lpstr>Redistribution et gain de bien-être</vt:lpstr>
      <vt:lpstr>Échange et gains de bien-être</vt:lpstr>
      <vt:lpstr>Paradoxe de Leontief</vt:lpstr>
      <vt:lpstr>Les av. comp. : 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modèle ricardien</dc:title>
  <dc:creator>HP Authorized Customer</dc:creator>
  <cp:lastModifiedBy>Catherine Bourgoin</cp:lastModifiedBy>
  <cp:revision>155</cp:revision>
  <cp:lastPrinted>2017-09-26T20:11:22Z</cp:lastPrinted>
  <dcterms:created xsi:type="dcterms:W3CDTF">2011-08-30T14:17:19Z</dcterms:created>
  <dcterms:modified xsi:type="dcterms:W3CDTF">2020-10-01T21:17:47Z</dcterms:modified>
</cp:coreProperties>
</file>